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26" r:id="rId2"/>
    <p:sldMasterId id="2147483745" r:id="rId3"/>
  </p:sldMasterIdLst>
  <p:notesMasterIdLst>
    <p:notesMasterId r:id="rId12"/>
  </p:notesMasterIdLst>
  <p:handoutMasterIdLst>
    <p:handoutMasterId r:id="rId13"/>
  </p:handoutMasterIdLst>
  <p:sldIdLst>
    <p:sldId id="367" r:id="rId4"/>
    <p:sldId id="360" r:id="rId5"/>
    <p:sldId id="362" r:id="rId6"/>
    <p:sldId id="363" r:id="rId7"/>
    <p:sldId id="365" r:id="rId8"/>
    <p:sldId id="366" r:id="rId9"/>
    <p:sldId id="364" r:id="rId10"/>
    <p:sldId id="318" r:id="rId11"/>
  </p:sldIdLst>
  <p:sldSz cx="9144000" cy="6858000" type="screen4x3"/>
  <p:notesSz cx="6735763" cy="986948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AD5"/>
    <a:srgbClr val="BFE1EB"/>
    <a:srgbClr val="99CCFF"/>
    <a:srgbClr val="E9872C"/>
    <a:srgbClr val="006600"/>
    <a:srgbClr val="FF9900"/>
    <a:srgbClr val="6699FF"/>
    <a:srgbClr val="92D050"/>
    <a:srgbClr val="FFC0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4" autoAdjust="0"/>
    <p:restoredTop sz="94660"/>
  </p:normalViewPr>
  <p:slideViewPr>
    <p:cSldViewPr>
      <p:cViewPr varScale="1">
        <p:scale>
          <a:sx n="89" d="100"/>
          <a:sy n="89" d="100"/>
        </p:scale>
        <p:origin x="137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726D5-413C-43E7-8EA2-FBA615ED7654}" type="datetimeFigureOut">
              <a:rPr lang="zh-TW" altLang="en-US" smtClean="0"/>
              <a:t>2020/6/23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6F444-747E-438B-8968-E781136656A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1962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3474"/>
          </a:xfrm>
          <a:prstGeom prst="rect">
            <a:avLst/>
          </a:prstGeom>
        </p:spPr>
        <p:txBody>
          <a:bodyPr vert="horz" lIns="90663" tIns="45331" rIns="90663" bIns="45331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3474"/>
          </a:xfrm>
          <a:prstGeom prst="rect">
            <a:avLst/>
          </a:prstGeom>
        </p:spPr>
        <p:txBody>
          <a:bodyPr vert="horz" lIns="90663" tIns="45331" rIns="90663" bIns="45331" rtlCol="0"/>
          <a:lstStyle>
            <a:lvl1pPr algn="r">
              <a:defRPr sz="1200"/>
            </a:lvl1pPr>
          </a:lstStyle>
          <a:p>
            <a:fld id="{895E490C-0247-43BC-8C2F-8E6708518342}" type="datetimeFigureOut">
              <a:rPr lang="zh-TW" altLang="en-US" smtClean="0"/>
              <a:t>2020/6/23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63" tIns="45331" rIns="90663" bIns="45331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0663" tIns="45331" rIns="90663" bIns="45331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0663" tIns="45331" rIns="90663" bIns="45331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4" y="9374301"/>
            <a:ext cx="2918831" cy="493474"/>
          </a:xfrm>
          <a:prstGeom prst="rect">
            <a:avLst/>
          </a:prstGeom>
        </p:spPr>
        <p:txBody>
          <a:bodyPr vert="horz" lIns="90663" tIns="45331" rIns="90663" bIns="45331" rtlCol="0" anchor="b"/>
          <a:lstStyle>
            <a:lvl1pPr algn="r">
              <a:defRPr sz="1200"/>
            </a:lvl1pPr>
          </a:lstStyle>
          <a:p>
            <a:fld id="{4B44814F-1B47-4E2F-9B3F-42E128FA7CB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8527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0" name="Rectangle 1428"/>
          <p:cNvSpPr>
            <a:spLocks noChangeArrowheads="1"/>
          </p:cNvSpPr>
          <p:nvPr userDrawn="1"/>
        </p:nvSpPr>
        <p:spPr bwMode="auto">
          <a:xfrm>
            <a:off x="-52386" y="1588"/>
            <a:ext cx="4637485" cy="6858000"/>
          </a:xfrm>
          <a:prstGeom prst="rect">
            <a:avLst/>
          </a:prstGeom>
          <a:solidFill>
            <a:srgbClr val="8BBD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037" name="Rectangle 1220"/>
          <p:cNvSpPr>
            <a:spLocks noChangeArrowheads="1"/>
          </p:cNvSpPr>
          <p:nvPr userDrawn="1"/>
        </p:nvSpPr>
        <p:spPr bwMode="auto">
          <a:xfrm>
            <a:off x="1192" y="1588"/>
            <a:ext cx="914161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4789888" y="3240043"/>
            <a:ext cx="3850478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rgbClr val="0E122A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4789888" y="1800836"/>
            <a:ext cx="3850478" cy="1226299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0E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789888" y="4095112"/>
            <a:ext cx="3850478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rgbClr val="0E122A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789888" y="4391384"/>
            <a:ext cx="3850478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rgbClr val="0E122A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1241" name="Rectangle 1429"/>
          <p:cNvSpPr>
            <a:spLocks noChangeArrowheads="1"/>
          </p:cNvSpPr>
          <p:nvPr userDrawn="1"/>
        </p:nvSpPr>
        <p:spPr bwMode="auto">
          <a:xfrm>
            <a:off x="-52386" y="1588"/>
            <a:ext cx="46374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2" name="Oval 1430"/>
          <p:cNvSpPr>
            <a:spLocks noChangeArrowheads="1"/>
          </p:cNvSpPr>
          <p:nvPr userDrawn="1"/>
        </p:nvSpPr>
        <p:spPr bwMode="auto">
          <a:xfrm>
            <a:off x="34530" y="4900613"/>
            <a:ext cx="4485085" cy="719138"/>
          </a:xfrm>
          <a:prstGeom prst="ellipse">
            <a:avLst/>
          </a:prstGeom>
          <a:solidFill>
            <a:srgbClr val="4FA2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3" name="Freeform 1431"/>
          <p:cNvSpPr>
            <a:spLocks/>
          </p:cNvSpPr>
          <p:nvPr userDrawn="1"/>
        </p:nvSpPr>
        <p:spPr bwMode="auto">
          <a:xfrm>
            <a:off x="531020" y="2238376"/>
            <a:ext cx="3045619" cy="2760663"/>
          </a:xfrm>
          <a:custGeom>
            <a:avLst/>
            <a:gdLst>
              <a:gd name="T0" fmla="*/ 2558 w 2558"/>
              <a:gd name="T1" fmla="*/ 1460 h 1739"/>
              <a:gd name="T2" fmla="*/ 2558 w 2558"/>
              <a:gd name="T3" fmla="*/ 158 h 1739"/>
              <a:gd name="T4" fmla="*/ 2399 w 2558"/>
              <a:gd name="T5" fmla="*/ 0 h 1739"/>
              <a:gd name="T6" fmla="*/ 158 w 2558"/>
              <a:gd name="T7" fmla="*/ 0 h 1739"/>
              <a:gd name="T8" fmla="*/ 0 w 2558"/>
              <a:gd name="T9" fmla="*/ 158 h 1739"/>
              <a:gd name="T10" fmla="*/ 0 w 2558"/>
              <a:gd name="T11" fmla="*/ 1460 h 1739"/>
              <a:gd name="T12" fmla="*/ 0 w 2558"/>
              <a:gd name="T13" fmla="*/ 1739 h 1739"/>
              <a:gd name="T14" fmla="*/ 2558 w 2558"/>
              <a:gd name="T15" fmla="*/ 1739 h 1739"/>
              <a:gd name="T16" fmla="*/ 2558 w 2558"/>
              <a:gd name="T17" fmla="*/ 1460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8" h="1739">
                <a:moveTo>
                  <a:pt x="2558" y="1460"/>
                </a:moveTo>
                <a:cubicBezTo>
                  <a:pt x="2558" y="158"/>
                  <a:pt x="2558" y="158"/>
                  <a:pt x="2558" y="158"/>
                </a:cubicBezTo>
                <a:cubicBezTo>
                  <a:pt x="2558" y="70"/>
                  <a:pt x="2487" y="0"/>
                  <a:pt x="2399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71" y="0"/>
                  <a:pt x="0" y="70"/>
                  <a:pt x="0" y="158"/>
                </a:cubicBezTo>
                <a:cubicBezTo>
                  <a:pt x="0" y="1460"/>
                  <a:pt x="0" y="1460"/>
                  <a:pt x="0" y="1460"/>
                </a:cubicBezTo>
                <a:cubicBezTo>
                  <a:pt x="0" y="1462"/>
                  <a:pt x="0" y="1737"/>
                  <a:pt x="0" y="1739"/>
                </a:cubicBezTo>
                <a:cubicBezTo>
                  <a:pt x="2558" y="1739"/>
                  <a:pt x="2558" y="1739"/>
                  <a:pt x="2558" y="1739"/>
                </a:cubicBezTo>
                <a:cubicBezTo>
                  <a:pt x="2558" y="1737"/>
                  <a:pt x="2558" y="1462"/>
                  <a:pt x="2558" y="1460"/>
                </a:cubicBezTo>
              </a:path>
            </a:pathLst>
          </a:custGeom>
          <a:solidFill>
            <a:srgbClr val="2940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4" name="Rectangle 1432"/>
          <p:cNvSpPr>
            <a:spLocks noChangeArrowheads="1"/>
          </p:cNvSpPr>
          <p:nvPr userDrawn="1"/>
        </p:nvSpPr>
        <p:spPr bwMode="auto">
          <a:xfrm>
            <a:off x="636984" y="2463801"/>
            <a:ext cx="2825354" cy="2454275"/>
          </a:xfrm>
          <a:prstGeom prst="rect">
            <a:avLst/>
          </a:prstGeom>
          <a:solidFill>
            <a:srgbClr val="48D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5" name="Rectangle 1433"/>
          <p:cNvSpPr>
            <a:spLocks noChangeArrowheads="1"/>
          </p:cNvSpPr>
          <p:nvPr userDrawn="1"/>
        </p:nvSpPr>
        <p:spPr bwMode="auto">
          <a:xfrm>
            <a:off x="636984" y="2463801"/>
            <a:ext cx="2825354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6" name="Freeform 1434"/>
          <p:cNvSpPr>
            <a:spLocks/>
          </p:cNvSpPr>
          <p:nvPr userDrawn="1"/>
        </p:nvSpPr>
        <p:spPr bwMode="auto">
          <a:xfrm>
            <a:off x="272654" y="4999038"/>
            <a:ext cx="3562350" cy="349250"/>
          </a:xfrm>
          <a:custGeom>
            <a:avLst/>
            <a:gdLst>
              <a:gd name="T0" fmla="*/ 0 w 2992"/>
              <a:gd name="T1" fmla="*/ 35 h 220"/>
              <a:gd name="T2" fmla="*/ 185 w 2992"/>
              <a:gd name="T3" fmla="*/ 220 h 220"/>
              <a:gd name="T4" fmla="*/ 2807 w 2992"/>
              <a:gd name="T5" fmla="*/ 220 h 220"/>
              <a:gd name="T6" fmla="*/ 2992 w 2992"/>
              <a:gd name="T7" fmla="*/ 35 h 220"/>
              <a:gd name="T8" fmla="*/ 2992 w 2992"/>
              <a:gd name="T9" fmla="*/ 0 h 220"/>
              <a:gd name="T10" fmla="*/ 0 w 2992"/>
              <a:gd name="T11" fmla="*/ 0 h 220"/>
              <a:gd name="T12" fmla="*/ 0 w 2992"/>
              <a:gd name="T13" fmla="*/ 35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92" h="220">
                <a:moveTo>
                  <a:pt x="0" y="35"/>
                </a:moveTo>
                <a:cubicBezTo>
                  <a:pt x="0" y="137"/>
                  <a:pt x="83" y="220"/>
                  <a:pt x="185" y="220"/>
                </a:cubicBezTo>
                <a:cubicBezTo>
                  <a:pt x="2807" y="220"/>
                  <a:pt x="2807" y="220"/>
                  <a:pt x="2807" y="220"/>
                </a:cubicBezTo>
                <a:cubicBezTo>
                  <a:pt x="2909" y="220"/>
                  <a:pt x="2992" y="137"/>
                  <a:pt x="2992" y="35"/>
                </a:cubicBezTo>
                <a:cubicBezTo>
                  <a:pt x="2992" y="0"/>
                  <a:pt x="2992" y="0"/>
                  <a:pt x="2992" y="0"/>
                </a:cubicBezTo>
                <a:cubicBezTo>
                  <a:pt x="0" y="0"/>
                  <a:pt x="0" y="0"/>
                  <a:pt x="0" y="0"/>
                </a:cubicBezTo>
                <a:lnTo>
                  <a:pt x="0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7" name="Freeform 1435"/>
          <p:cNvSpPr>
            <a:spLocks/>
          </p:cNvSpPr>
          <p:nvPr userDrawn="1"/>
        </p:nvSpPr>
        <p:spPr bwMode="auto">
          <a:xfrm>
            <a:off x="1815704" y="5153025"/>
            <a:ext cx="461963" cy="63500"/>
          </a:xfrm>
          <a:custGeom>
            <a:avLst/>
            <a:gdLst>
              <a:gd name="T0" fmla="*/ 388 w 388"/>
              <a:gd name="T1" fmla="*/ 20 h 40"/>
              <a:gd name="T2" fmla="*/ 364 w 388"/>
              <a:gd name="T3" fmla="*/ 40 h 40"/>
              <a:gd name="T4" fmla="*/ 23 w 388"/>
              <a:gd name="T5" fmla="*/ 40 h 40"/>
              <a:gd name="T6" fmla="*/ 0 w 388"/>
              <a:gd name="T7" fmla="*/ 20 h 40"/>
              <a:gd name="T8" fmla="*/ 23 w 388"/>
              <a:gd name="T9" fmla="*/ 0 h 40"/>
              <a:gd name="T10" fmla="*/ 364 w 388"/>
              <a:gd name="T11" fmla="*/ 0 h 40"/>
              <a:gd name="T12" fmla="*/ 388 w 38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8" h="40">
                <a:moveTo>
                  <a:pt x="388" y="20"/>
                </a:moveTo>
                <a:cubicBezTo>
                  <a:pt x="388" y="31"/>
                  <a:pt x="377" y="40"/>
                  <a:pt x="364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10" y="40"/>
                  <a:pt x="0" y="31"/>
                  <a:pt x="0" y="20"/>
                </a:cubicBezTo>
                <a:cubicBezTo>
                  <a:pt x="0" y="9"/>
                  <a:pt x="10" y="0"/>
                  <a:pt x="23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77" y="0"/>
                  <a:pt x="388" y="9"/>
                  <a:pt x="388" y="20"/>
                </a:cubicBezTo>
                <a:close/>
              </a:path>
            </a:pathLst>
          </a:custGeom>
          <a:solidFill>
            <a:srgbClr val="C4C6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8" name="Freeform 1436"/>
          <p:cNvSpPr>
            <a:spLocks/>
          </p:cNvSpPr>
          <p:nvPr userDrawn="1"/>
        </p:nvSpPr>
        <p:spPr bwMode="auto">
          <a:xfrm>
            <a:off x="1466852" y="3076575"/>
            <a:ext cx="1289447" cy="1168400"/>
          </a:xfrm>
          <a:custGeom>
            <a:avLst/>
            <a:gdLst>
              <a:gd name="T0" fmla="*/ 14 w 1083"/>
              <a:gd name="T1" fmla="*/ 0 h 736"/>
              <a:gd name="T2" fmla="*/ 541 w 1083"/>
              <a:gd name="T3" fmla="*/ 19 h 736"/>
              <a:gd name="T4" fmla="*/ 1069 w 1083"/>
              <a:gd name="T5" fmla="*/ 0 h 736"/>
              <a:gd name="T6" fmla="*/ 1083 w 1083"/>
              <a:gd name="T7" fmla="*/ 17 h 736"/>
              <a:gd name="T8" fmla="*/ 1083 w 1083"/>
              <a:gd name="T9" fmla="*/ 736 h 736"/>
              <a:gd name="T10" fmla="*/ 541 w 1083"/>
              <a:gd name="T11" fmla="*/ 736 h 736"/>
              <a:gd name="T12" fmla="*/ 0 w 1083"/>
              <a:gd name="T13" fmla="*/ 736 h 736"/>
              <a:gd name="T14" fmla="*/ 0 w 1083"/>
              <a:gd name="T15" fmla="*/ 17 h 736"/>
              <a:gd name="T16" fmla="*/ 14 w 1083"/>
              <a:gd name="T1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3" h="736">
                <a:moveTo>
                  <a:pt x="14" y="0"/>
                </a:moveTo>
                <a:cubicBezTo>
                  <a:pt x="541" y="19"/>
                  <a:pt x="541" y="19"/>
                  <a:pt x="541" y="19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80" y="0"/>
                  <a:pt x="1083" y="17"/>
                  <a:pt x="1083" y="17"/>
                </a:cubicBezTo>
                <a:cubicBezTo>
                  <a:pt x="1083" y="736"/>
                  <a:pt x="1083" y="736"/>
                  <a:pt x="1083" y="736"/>
                </a:cubicBezTo>
                <a:cubicBezTo>
                  <a:pt x="541" y="736"/>
                  <a:pt x="541" y="736"/>
                  <a:pt x="541" y="736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2" y="0"/>
                  <a:pt x="14" y="0"/>
                </a:cubicBezTo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9" name="Freeform 1437"/>
          <p:cNvSpPr>
            <a:spLocks/>
          </p:cNvSpPr>
          <p:nvPr userDrawn="1"/>
        </p:nvSpPr>
        <p:spPr bwMode="auto">
          <a:xfrm>
            <a:off x="2101455" y="2944813"/>
            <a:ext cx="622697" cy="1255713"/>
          </a:xfrm>
          <a:custGeom>
            <a:avLst/>
            <a:gdLst>
              <a:gd name="T0" fmla="*/ 523 w 523"/>
              <a:gd name="T1" fmla="*/ 83 h 791"/>
              <a:gd name="T2" fmla="*/ 0 w 523"/>
              <a:gd name="T3" fmla="*/ 83 h 791"/>
              <a:gd name="T4" fmla="*/ 0 w 523"/>
              <a:gd name="T5" fmla="*/ 791 h 791"/>
              <a:gd name="T6" fmla="*/ 523 w 523"/>
              <a:gd name="T7" fmla="*/ 791 h 791"/>
              <a:gd name="T8" fmla="*/ 523 w 523"/>
              <a:gd name="T9" fmla="*/ 83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791">
                <a:moveTo>
                  <a:pt x="523" y="83"/>
                </a:moveTo>
                <a:cubicBezTo>
                  <a:pt x="523" y="83"/>
                  <a:pt x="165" y="0"/>
                  <a:pt x="0" y="83"/>
                </a:cubicBezTo>
                <a:cubicBezTo>
                  <a:pt x="0" y="791"/>
                  <a:pt x="0" y="791"/>
                  <a:pt x="0" y="791"/>
                </a:cubicBezTo>
                <a:cubicBezTo>
                  <a:pt x="523" y="791"/>
                  <a:pt x="523" y="791"/>
                  <a:pt x="523" y="791"/>
                </a:cubicBezTo>
                <a:cubicBezTo>
                  <a:pt x="523" y="83"/>
                  <a:pt x="523" y="83"/>
                  <a:pt x="523" y="83"/>
                </a:cubicBezTo>
              </a:path>
            </a:pathLst>
          </a:custGeom>
          <a:solidFill>
            <a:srgbClr val="FBFD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0" name="Freeform 1438"/>
          <p:cNvSpPr>
            <a:spLocks/>
          </p:cNvSpPr>
          <p:nvPr userDrawn="1"/>
        </p:nvSpPr>
        <p:spPr bwMode="auto">
          <a:xfrm>
            <a:off x="1498999" y="2955925"/>
            <a:ext cx="602456" cy="1244600"/>
          </a:xfrm>
          <a:custGeom>
            <a:avLst/>
            <a:gdLst>
              <a:gd name="T0" fmla="*/ 506 w 506"/>
              <a:gd name="T1" fmla="*/ 76 h 784"/>
              <a:gd name="T2" fmla="*/ 239 w 506"/>
              <a:gd name="T3" fmla="*/ 35 h 784"/>
              <a:gd name="T4" fmla="*/ 0 w 506"/>
              <a:gd name="T5" fmla="*/ 69 h 784"/>
              <a:gd name="T6" fmla="*/ 0 w 506"/>
              <a:gd name="T7" fmla="*/ 784 h 784"/>
              <a:gd name="T8" fmla="*/ 506 w 506"/>
              <a:gd name="T9" fmla="*/ 784 h 784"/>
              <a:gd name="T10" fmla="*/ 506 w 506"/>
              <a:gd name="T11" fmla="*/ 76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784">
                <a:moveTo>
                  <a:pt x="506" y="76"/>
                </a:moveTo>
                <a:cubicBezTo>
                  <a:pt x="506" y="76"/>
                  <a:pt x="478" y="0"/>
                  <a:pt x="239" y="35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84"/>
                  <a:pt x="0" y="784"/>
                  <a:pt x="0" y="784"/>
                </a:cubicBezTo>
                <a:cubicBezTo>
                  <a:pt x="506" y="784"/>
                  <a:pt x="506" y="784"/>
                  <a:pt x="506" y="784"/>
                </a:cubicBezTo>
                <a:cubicBezTo>
                  <a:pt x="506" y="76"/>
                  <a:pt x="506" y="76"/>
                  <a:pt x="506" y="76"/>
                </a:cubicBezTo>
              </a:path>
            </a:pathLst>
          </a:custGeom>
          <a:solidFill>
            <a:srgbClr val="FBFD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1" name="Freeform 1439"/>
          <p:cNvSpPr>
            <a:spLocks/>
          </p:cNvSpPr>
          <p:nvPr userDrawn="1"/>
        </p:nvSpPr>
        <p:spPr bwMode="auto">
          <a:xfrm>
            <a:off x="2101455" y="4070353"/>
            <a:ext cx="622697" cy="130175"/>
          </a:xfrm>
          <a:custGeom>
            <a:avLst/>
            <a:gdLst>
              <a:gd name="T0" fmla="*/ 0 w 523"/>
              <a:gd name="T1" fmla="*/ 82 h 82"/>
              <a:gd name="T2" fmla="*/ 523 w 523"/>
              <a:gd name="T3" fmla="*/ 82 h 82"/>
              <a:gd name="T4" fmla="*/ 0 w 523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3" h="82">
                <a:moveTo>
                  <a:pt x="0" y="82"/>
                </a:moveTo>
                <a:cubicBezTo>
                  <a:pt x="0" y="82"/>
                  <a:pt x="75" y="0"/>
                  <a:pt x="523" y="82"/>
                </a:cubicBezTo>
                <a:lnTo>
                  <a:pt x="0" y="82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2" name="Freeform 1440"/>
          <p:cNvSpPr>
            <a:spLocks/>
          </p:cNvSpPr>
          <p:nvPr userDrawn="1"/>
        </p:nvSpPr>
        <p:spPr bwMode="auto">
          <a:xfrm>
            <a:off x="1498999" y="4051303"/>
            <a:ext cx="602456" cy="149225"/>
          </a:xfrm>
          <a:custGeom>
            <a:avLst/>
            <a:gdLst>
              <a:gd name="T0" fmla="*/ 506 w 506"/>
              <a:gd name="T1" fmla="*/ 94 h 94"/>
              <a:gd name="T2" fmla="*/ 0 w 506"/>
              <a:gd name="T3" fmla="*/ 94 h 94"/>
              <a:gd name="T4" fmla="*/ 506 w 506"/>
              <a:gd name="T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6" h="94">
                <a:moveTo>
                  <a:pt x="506" y="94"/>
                </a:moveTo>
                <a:cubicBezTo>
                  <a:pt x="506" y="94"/>
                  <a:pt x="422" y="0"/>
                  <a:pt x="0" y="94"/>
                </a:cubicBezTo>
                <a:lnTo>
                  <a:pt x="506" y="9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3" name="Freeform 1441"/>
          <p:cNvSpPr>
            <a:spLocks/>
          </p:cNvSpPr>
          <p:nvPr userDrawn="1"/>
        </p:nvSpPr>
        <p:spPr bwMode="auto">
          <a:xfrm>
            <a:off x="2097882" y="3076575"/>
            <a:ext cx="5954" cy="1125538"/>
          </a:xfrm>
          <a:custGeom>
            <a:avLst/>
            <a:gdLst>
              <a:gd name="T0" fmla="*/ 1 w 5"/>
              <a:gd name="T1" fmla="*/ 0 h 709"/>
              <a:gd name="T2" fmla="*/ 0 w 5"/>
              <a:gd name="T3" fmla="*/ 709 h 709"/>
              <a:gd name="T4" fmla="*/ 4 w 5"/>
              <a:gd name="T5" fmla="*/ 709 h 709"/>
              <a:gd name="T6" fmla="*/ 5 w 5"/>
              <a:gd name="T7" fmla="*/ 0 h 709"/>
              <a:gd name="T8" fmla="*/ 1 w 5"/>
              <a:gd name="T9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09">
                <a:moveTo>
                  <a:pt x="1" y="0"/>
                </a:moveTo>
                <a:lnTo>
                  <a:pt x="0" y="709"/>
                </a:lnTo>
                <a:lnTo>
                  <a:pt x="4" y="709"/>
                </a:lnTo>
                <a:lnTo>
                  <a:pt x="5" y="0"/>
                </a:lnTo>
                <a:lnTo>
                  <a:pt x="1" y="0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4" name="Freeform 1442"/>
          <p:cNvSpPr>
            <a:spLocks/>
          </p:cNvSpPr>
          <p:nvPr userDrawn="1"/>
        </p:nvSpPr>
        <p:spPr bwMode="auto">
          <a:xfrm>
            <a:off x="2097882" y="3076575"/>
            <a:ext cx="5954" cy="1125538"/>
          </a:xfrm>
          <a:custGeom>
            <a:avLst/>
            <a:gdLst>
              <a:gd name="T0" fmla="*/ 1 w 5"/>
              <a:gd name="T1" fmla="*/ 0 h 709"/>
              <a:gd name="T2" fmla="*/ 0 w 5"/>
              <a:gd name="T3" fmla="*/ 709 h 709"/>
              <a:gd name="T4" fmla="*/ 4 w 5"/>
              <a:gd name="T5" fmla="*/ 709 h 709"/>
              <a:gd name="T6" fmla="*/ 5 w 5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09">
                <a:moveTo>
                  <a:pt x="1" y="0"/>
                </a:moveTo>
                <a:lnTo>
                  <a:pt x="0" y="709"/>
                </a:lnTo>
                <a:lnTo>
                  <a:pt x="4" y="709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5" name="Freeform 1443"/>
          <p:cNvSpPr>
            <a:spLocks/>
          </p:cNvSpPr>
          <p:nvPr userDrawn="1"/>
        </p:nvSpPr>
        <p:spPr bwMode="auto">
          <a:xfrm>
            <a:off x="2191942" y="4175128"/>
            <a:ext cx="65485" cy="188913"/>
          </a:xfrm>
          <a:custGeom>
            <a:avLst/>
            <a:gdLst>
              <a:gd name="T0" fmla="*/ 0 w 55"/>
              <a:gd name="T1" fmla="*/ 0 h 119"/>
              <a:gd name="T2" fmla="*/ 0 w 55"/>
              <a:gd name="T3" fmla="*/ 119 h 119"/>
              <a:gd name="T4" fmla="*/ 55 w 55"/>
              <a:gd name="T5" fmla="*/ 64 h 119"/>
              <a:gd name="T6" fmla="*/ 55 w 55"/>
              <a:gd name="T7" fmla="*/ 0 h 119"/>
              <a:gd name="T8" fmla="*/ 0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0" y="0"/>
                </a:moveTo>
                <a:lnTo>
                  <a:pt x="0" y="119"/>
                </a:lnTo>
                <a:lnTo>
                  <a:pt x="55" y="64"/>
                </a:ln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293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6" name="Freeform 1444"/>
          <p:cNvSpPr>
            <a:spLocks/>
          </p:cNvSpPr>
          <p:nvPr userDrawn="1"/>
        </p:nvSpPr>
        <p:spPr bwMode="auto">
          <a:xfrm>
            <a:off x="2257426" y="4175128"/>
            <a:ext cx="65485" cy="188913"/>
          </a:xfrm>
          <a:custGeom>
            <a:avLst/>
            <a:gdLst>
              <a:gd name="T0" fmla="*/ 55 w 55"/>
              <a:gd name="T1" fmla="*/ 0 h 119"/>
              <a:gd name="T2" fmla="*/ 55 w 55"/>
              <a:gd name="T3" fmla="*/ 119 h 119"/>
              <a:gd name="T4" fmla="*/ 0 w 55"/>
              <a:gd name="T5" fmla="*/ 64 h 119"/>
              <a:gd name="T6" fmla="*/ 0 w 55"/>
              <a:gd name="T7" fmla="*/ 0 h 119"/>
              <a:gd name="T8" fmla="*/ 55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55" y="0"/>
                </a:moveTo>
                <a:lnTo>
                  <a:pt x="55" y="119"/>
                </a:lnTo>
                <a:lnTo>
                  <a:pt x="0" y="64"/>
                </a:lnTo>
                <a:lnTo>
                  <a:pt x="0" y="0"/>
                </a:lnTo>
                <a:lnTo>
                  <a:pt x="55" y="0"/>
                </a:lnTo>
                <a:close/>
              </a:path>
            </a:pathLst>
          </a:custGeom>
          <a:solidFill>
            <a:srgbClr val="EE7A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7" name="Freeform 1445"/>
          <p:cNvSpPr>
            <a:spLocks/>
          </p:cNvSpPr>
          <p:nvPr userDrawn="1"/>
        </p:nvSpPr>
        <p:spPr bwMode="auto">
          <a:xfrm>
            <a:off x="2191942" y="4175128"/>
            <a:ext cx="65485" cy="188913"/>
          </a:xfrm>
          <a:custGeom>
            <a:avLst/>
            <a:gdLst>
              <a:gd name="T0" fmla="*/ 0 w 55"/>
              <a:gd name="T1" fmla="*/ 0 h 119"/>
              <a:gd name="T2" fmla="*/ 0 w 55"/>
              <a:gd name="T3" fmla="*/ 119 h 119"/>
              <a:gd name="T4" fmla="*/ 55 w 55"/>
              <a:gd name="T5" fmla="*/ 64 h 119"/>
              <a:gd name="T6" fmla="*/ 55 w 55"/>
              <a:gd name="T7" fmla="*/ 0 h 119"/>
              <a:gd name="T8" fmla="*/ 0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0" y="0"/>
                </a:moveTo>
                <a:lnTo>
                  <a:pt x="0" y="119"/>
                </a:lnTo>
                <a:lnTo>
                  <a:pt x="55" y="64"/>
                </a:ln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293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8" name="Freeform 1446"/>
          <p:cNvSpPr>
            <a:spLocks/>
          </p:cNvSpPr>
          <p:nvPr userDrawn="1"/>
        </p:nvSpPr>
        <p:spPr bwMode="auto">
          <a:xfrm>
            <a:off x="2257426" y="4175128"/>
            <a:ext cx="65485" cy="188913"/>
          </a:xfrm>
          <a:custGeom>
            <a:avLst/>
            <a:gdLst>
              <a:gd name="T0" fmla="*/ 55 w 55"/>
              <a:gd name="T1" fmla="*/ 0 h 119"/>
              <a:gd name="T2" fmla="*/ 55 w 55"/>
              <a:gd name="T3" fmla="*/ 119 h 119"/>
              <a:gd name="T4" fmla="*/ 0 w 55"/>
              <a:gd name="T5" fmla="*/ 64 h 119"/>
              <a:gd name="T6" fmla="*/ 0 w 55"/>
              <a:gd name="T7" fmla="*/ 0 h 119"/>
              <a:gd name="T8" fmla="*/ 55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55" y="0"/>
                </a:moveTo>
                <a:lnTo>
                  <a:pt x="55" y="119"/>
                </a:lnTo>
                <a:lnTo>
                  <a:pt x="0" y="64"/>
                </a:lnTo>
                <a:lnTo>
                  <a:pt x="0" y="0"/>
                </a:lnTo>
                <a:lnTo>
                  <a:pt x="55" y="0"/>
                </a:lnTo>
                <a:close/>
              </a:path>
            </a:pathLst>
          </a:custGeom>
          <a:solidFill>
            <a:srgbClr val="EE7A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9" name="Freeform 1447"/>
          <p:cNvSpPr>
            <a:spLocks/>
          </p:cNvSpPr>
          <p:nvPr userDrawn="1"/>
        </p:nvSpPr>
        <p:spPr bwMode="auto">
          <a:xfrm>
            <a:off x="1554958" y="3068641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0" name="Freeform 1448"/>
          <p:cNvSpPr>
            <a:spLocks/>
          </p:cNvSpPr>
          <p:nvPr userDrawn="1"/>
        </p:nvSpPr>
        <p:spPr bwMode="auto">
          <a:xfrm>
            <a:off x="1554958" y="3181353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1" name="Freeform 1449"/>
          <p:cNvSpPr>
            <a:spLocks/>
          </p:cNvSpPr>
          <p:nvPr userDrawn="1"/>
        </p:nvSpPr>
        <p:spPr bwMode="auto">
          <a:xfrm>
            <a:off x="1554958" y="3294066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2" name="Freeform 1450"/>
          <p:cNvSpPr>
            <a:spLocks/>
          </p:cNvSpPr>
          <p:nvPr userDrawn="1"/>
        </p:nvSpPr>
        <p:spPr bwMode="auto">
          <a:xfrm>
            <a:off x="1554958" y="3387728"/>
            <a:ext cx="516731" cy="352425"/>
          </a:xfrm>
          <a:custGeom>
            <a:avLst/>
            <a:gdLst>
              <a:gd name="T0" fmla="*/ 0 w 434"/>
              <a:gd name="T1" fmla="*/ 63 h 222"/>
              <a:gd name="T2" fmla="*/ 434 w 434"/>
              <a:gd name="T3" fmla="*/ 63 h 222"/>
              <a:gd name="T4" fmla="*/ 434 w 434"/>
              <a:gd name="T5" fmla="*/ 222 h 222"/>
              <a:gd name="T6" fmla="*/ 0 w 434"/>
              <a:gd name="T7" fmla="*/ 212 h 222"/>
              <a:gd name="T8" fmla="*/ 0 w 434"/>
              <a:gd name="T9" fmla="*/ 63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222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222"/>
                  <a:pt x="434" y="222"/>
                  <a:pt x="434" y="222"/>
                </a:cubicBezTo>
                <a:cubicBezTo>
                  <a:pt x="434" y="222"/>
                  <a:pt x="410" y="157"/>
                  <a:pt x="0" y="21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3" name="Freeform 1451"/>
          <p:cNvSpPr>
            <a:spLocks/>
          </p:cNvSpPr>
          <p:nvPr userDrawn="1"/>
        </p:nvSpPr>
        <p:spPr bwMode="auto">
          <a:xfrm>
            <a:off x="1554958" y="3689353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4" name="Freeform 1452"/>
          <p:cNvSpPr>
            <a:spLocks/>
          </p:cNvSpPr>
          <p:nvPr userDrawn="1"/>
        </p:nvSpPr>
        <p:spPr bwMode="auto">
          <a:xfrm>
            <a:off x="1554958" y="3802064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cubicBezTo>
                  <a:pt x="0" y="63"/>
                  <a:pt x="0" y="63"/>
                  <a:pt x="0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5" name="Freeform 1453"/>
          <p:cNvSpPr>
            <a:spLocks/>
          </p:cNvSpPr>
          <p:nvPr userDrawn="1"/>
        </p:nvSpPr>
        <p:spPr bwMode="auto">
          <a:xfrm>
            <a:off x="1554958" y="3914775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cubicBezTo>
                  <a:pt x="0" y="63"/>
                  <a:pt x="0" y="63"/>
                  <a:pt x="0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6" name="Freeform 1454"/>
          <p:cNvSpPr>
            <a:spLocks/>
          </p:cNvSpPr>
          <p:nvPr userDrawn="1"/>
        </p:nvSpPr>
        <p:spPr bwMode="auto">
          <a:xfrm>
            <a:off x="2158605" y="3349628"/>
            <a:ext cx="516731" cy="168275"/>
          </a:xfrm>
          <a:custGeom>
            <a:avLst/>
            <a:gdLst>
              <a:gd name="T0" fmla="*/ 434 w 434"/>
              <a:gd name="T1" fmla="*/ 64 h 106"/>
              <a:gd name="T2" fmla="*/ 0 w 434"/>
              <a:gd name="T3" fmla="*/ 64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8"/>
                  <a:pt x="434" y="92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7" name="Freeform 1455"/>
          <p:cNvSpPr>
            <a:spLocks/>
          </p:cNvSpPr>
          <p:nvPr userDrawn="1"/>
        </p:nvSpPr>
        <p:spPr bwMode="auto">
          <a:xfrm>
            <a:off x="2158605" y="3038478"/>
            <a:ext cx="516731" cy="320675"/>
          </a:xfrm>
          <a:custGeom>
            <a:avLst/>
            <a:gdLst>
              <a:gd name="T0" fmla="*/ 434 w 434"/>
              <a:gd name="T1" fmla="*/ 64 h 202"/>
              <a:gd name="T2" fmla="*/ 0 w 434"/>
              <a:gd name="T3" fmla="*/ 64 h 202"/>
              <a:gd name="T4" fmla="*/ 0 w 434"/>
              <a:gd name="T5" fmla="*/ 202 h 202"/>
              <a:gd name="T6" fmla="*/ 434 w 434"/>
              <a:gd name="T7" fmla="*/ 200 h 202"/>
              <a:gd name="T8" fmla="*/ 434 w 434"/>
              <a:gd name="T9" fmla="*/ 6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202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2"/>
                  <a:pt x="23" y="146"/>
                  <a:pt x="434" y="200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Freeform 1456"/>
          <p:cNvSpPr>
            <a:spLocks/>
          </p:cNvSpPr>
          <p:nvPr userDrawn="1"/>
        </p:nvSpPr>
        <p:spPr bwMode="auto">
          <a:xfrm>
            <a:off x="2158605" y="3462341"/>
            <a:ext cx="516731" cy="169863"/>
          </a:xfrm>
          <a:custGeom>
            <a:avLst/>
            <a:gdLst>
              <a:gd name="T0" fmla="*/ 434 w 434"/>
              <a:gd name="T1" fmla="*/ 64 h 107"/>
              <a:gd name="T2" fmla="*/ 0 w 434"/>
              <a:gd name="T3" fmla="*/ 64 h 107"/>
              <a:gd name="T4" fmla="*/ 0 w 434"/>
              <a:gd name="T5" fmla="*/ 107 h 107"/>
              <a:gd name="T6" fmla="*/ 434 w 434"/>
              <a:gd name="T7" fmla="*/ 92 h 107"/>
              <a:gd name="T8" fmla="*/ 434 w 434"/>
              <a:gd name="T9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7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7"/>
                  <a:pt x="23" y="38"/>
                  <a:pt x="434" y="92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Freeform 1457"/>
          <p:cNvSpPr>
            <a:spLocks/>
          </p:cNvSpPr>
          <p:nvPr userDrawn="1"/>
        </p:nvSpPr>
        <p:spPr bwMode="auto">
          <a:xfrm>
            <a:off x="2158605" y="3576641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lnTo>
                  <a:pt x="434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Freeform 1458"/>
          <p:cNvSpPr>
            <a:spLocks/>
          </p:cNvSpPr>
          <p:nvPr userDrawn="1"/>
        </p:nvSpPr>
        <p:spPr bwMode="auto">
          <a:xfrm>
            <a:off x="2158605" y="3689353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lnTo>
                  <a:pt x="434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Freeform 1459"/>
          <p:cNvSpPr>
            <a:spLocks/>
          </p:cNvSpPr>
          <p:nvPr userDrawn="1"/>
        </p:nvSpPr>
        <p:spPr bwMode="auto">
          <a:xfrm>
            <a:off x="2158605" y="3802064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cubicBezTo>
                  <a:pt x="434" y="63"/>
                  <a:pt x="434" y="63"/>
                  <a:pt x="434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Freeform 1460"/>
          <p:cNvSpPr>
            <a:spLocks/>
          </p:cNvSpPr>
          <p:nvPr userDrawn="1"/>
        </p:nvSpPr>
        <p:spPr bwMode="auto">
          <a:xfrm>
            <a:off x="2158605" y="3914775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cubicBezTo>
                  <a:pt x="434" y="63"/>
                  <a:pt x="434" y="63"/>
                  <a:pt x="434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Freeform 1461"/>
          <p:cNvSpPr>
            <a:spLocks/>
          </p:cNvSpPr>
          <p:nvPr userDrawn="1"/>
        </p:nvSpPr>
        <p:spPr bwMode="auto">
          <a:xfrm>
            <a:off x="1256111" y="3748091"/>
            <a:ext cx="584597" cy="727075"/>
          </a:xfrm>
          <a:custGeom>
            <a:avLst/>
            <a:gdLst>
              <a:gd name="T0" fmla="*/ 178 w 491"/>
              <a:gd name="T1" fmla="*/ 0 h 458"/>
              <a:gd name="T2" fmla="*/ 178 w 491"/>
              <a:gd name="T3" fmla="*/ 137 h 458"/>
              <a:gd name="T4" fmla="*/ 362 w 491"/>
              <a:gd name="T5" fmla="*/ 109 h 458"/>
              <a:gd name="T6" fmla="*/ 317 w 491"/>
              <a:gd name="T7" fmla="*/ 192 h 458"/>
              <a:gd name="T8" fmla="*/ 202 w 491"/>
              <a:gd name="T9" fmla="*/ 232 h 458"/>
              <a:gd name="T10" fmla="*/ 177 w 491"/>
              <a:gd name="T11" fmla="*/ 313 h 458"/>
              <a:gd name="T12" fmla="*/ 491 w 491"/>
              <a:gd name="T13" fmla="*/ 313 h 458"/>
              <a:gd name="T14" fmla="*/ 291 w 491"/>
              <a:gd name="T15" fmla="*/ 353 h 458"/>
              <a:gd name="T16" fmla="*/ 210 w 491"/>
              <a:gd name="T17" fmla="*/ 458 h 458"/>
              <a:gd name="T18" fmla="*/ 0 w 491"/>
              <a:gd name="T19" fmla="*/ 391 h 458"/>
              <a:gd name="T20" fmla="*/ 20 w 491"/>
              <a:gd name="T21" fmla="*/ 323 h 458"/>
              <a:gd name="T22" fmla="*/ 178 w 491"/>
              <a:gd name="T23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1" h="458">
                <a:moveTo>
                  <a:pt x="178" y="0"/>
                </a:moveTo>
                <a:cubicBezTo>
                  <a:pt x="178" y="137"/>
                  <a:pt x="178" y="137"/>
                  <a:pt x="178" y="137"/>
                </a:cubicBezTo>
                <a:cubicBezTo>
                  <a:pt x="362" y="109"/>
                  <a:pt x="362" y="109"/>
                  <a:pt x="362" y="109"/>
                </a:cubicBezTo>
                <a:cubicBezTo>
                  <a:pt x="362" y="109"/>
                  <a:pt x="376" y="167"/>
                  <a:pt x="317" y="192"/>
                </a:cubicBezTo>
                <a:cubicBezTo>
                  <a:pt x="259" y="216"/>
                  <a:pt x="202" y="232"/>
                  <a:pt x="202" y="232"/>
                </a:cubicBezTo>
                <a:cubicBezTo>
                  <a:pt x="177" y="313"/>
                  <a:pt x="177" y="313"/>
                  <a:pt x="177" y="313"/>
                </a:cubicBezTo>
                <a:cubicBezTo>
                  <a:pt x="491" y="313"/>
                  <a:pt x="491" y="313"/>
                  <a:pt x="491" y="313"/>
                </a:cubicBezTo>
                <a:cubicBezTo>
                  <a:pt x="491" y="313"/>
                  <a:pt x="407" y="350"/>
                  <a:pt x="291" y="353"/>
                </a:cubicBezTo>
                <a:cubicBezTo>
                  <a:pt x="291" y="353"/>
                  <a:pt x="224" y="454"/>
                  <a:pt x="210" y="458"/>
                </a:cubicBezTo>
                <a:cubicBezTo>
                  <a:pt x="0" y="391"/>
                  <a:pt x="0" y="391"/>
                  <a:pt x="0" y="391"/>
                </a:cubicBezTo>
                <a:cubicBezTo>
                  <a:pt x="0" y="391"/>
                  <a:pt x="10" y="339"/>
                  <a:pt x="20" y="323"/>
                </a:cubicBezTo>
                <a:cubicBezTo>
                  <a:pt x="30" y="307"/>
                  <a:pt x="178" y="0"/>
                  <a:pt x="178" y="0"/>
                </a:cubicBezTo>
              </a:path>
            </a:pathLst>
          </a:custGeom>
          <a:solidFill>
            <a:srgbClr val="F2B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Freeform 1462"/>
          <p:cNvSpPr>
            <a:spLocks/>
          </p:cNvSpPr>
          <p:nvPr userDrawn="1"/>
        </p:nvSpPr>
        <p:spPr bwMode="auto">
          <a:xfrm>
            <a:off x="1290639" y="3921125"/>
            <a:ext cx="397669" cy="457200"/>
          </a:xfrm>
          <a:custGeom>
            <a:avLst/>
            <a:gdLst>
              <a:gd name="T0" fmla="*/ 333 w 334"/>
              <a:gd name="T1" fmla="*/ 0 h 288"/>
              <a:gd name="T2" fmla="*/ 149 w 334"/>
              <a:gd name="T3" fmla="*/ 28 h 288"/>
              <a:gd name="T4" fmla="*/ 51 w 334"/>
              <a:gd name="T5" fmla="*/ 282 h 288"/>
              <a:gd name="T6" fmla="*/ 69 w 334"/>
              <a:gd name="T7" fmla="*/ 288 h 288"/>
              <a:gd name="T8" fmla="*/ 201 w 334"/>
              <a:gd name="T9" fmla="*/ 204 h 288"/>
              <a:gd name="T10" fmla="*/ 148 w 334"/>
              <a:gd name="T11" fmla="*/ 204 h 288"/>
              <a:gd name="T12" fmla="*/ 173 w 334"/>
              <a:gd name="T13" fmla="*/ 123 h 288"/>
              <a:gd name="T14" fmla="*/ 288 w 334"/>
              <a:gd name="T15" fmla="*/ 83 h 288"/>
              <a:gd name="T16" fmla="*/ 334 w 334"/>
              <a:gd name="T17" fmla="*/ 15 h 288"/>
              <a:gd name="T18" fmla="*/ 333 w 334"/>
              <a:gd name="T1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4" h="288">
                <a:moveTo>
                  <a:pt x="333" y="0"/>
                </a:moveTo>
                <a:cubicBezTo>
                  <a:pt x="149" y="28"/>
                  <a:pt x="149" y="28"/>
                  <a:pt x="149" y="28"/>
                </a:cubicBezTo>
                <a:cubicBezTo>
                  <a:pt x="149" y="28"/>
                  <a:pt x="0" y="241"/>
                  <a:pt x="51" y="282"/>
                </a:cubicBezTo>
                <a:cubicBezTo>
                  <a:pt x="56" y="286"/>
                  <a:pt x="62" y="288"/>
                  <a:pt x="69" y="288"/>
                </a:cubicBezTo>
                <a:cubicBezTo>
                  <a:pt x="103" y="288"/>
                  <a:pt x="157" y="245"/>
                  <a:pt x="201" y="204"/>
                </a:cubicBezTo>
                <a:cubicBezTo>
                  <a:pt x="148" y="204"/>
                  <a:pt x="148" y="204"/>
                  <a:pt x="148" y="20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73" y="123"/>
                  <a:pt x="230" y="107"/>
                  <a:pt x="288" y="83"/>
                </a:cubicBezTo>
                <a:cubicBezTo>
                  <a:pt x="328" y="66"/>
                  <a:pt x="334" y="34"/>
                  <a:pt x="334" y="15"/>
                </a:cubicBezTo>
                <a:cubicBezTo>
                  <a:pt x="334" y="6"/>
                  <a:pt x="333" y="0"/>
                  <a:pt x="333" y="0"/>
                </a:cubicBezTo>
              </a:path>
            </a:pathLst>
          </a:custGeom>
          <a:solidFill>
            <a:srgbClr val="F6C8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Freeform 1463"/>
          <p:cNvSpPr>
            <a:spLocks/>
          </p:cNvSpPr>
          <p:nvPr userDrawn="1"/>
        </p:nvSpPr>
        <p:spPr bwMode="auto">
          <a:xfrm>
            <a:off x="1196579" y="4368800"/>
            <a:ext cx="309563" cy="738188"/>
          </a:xfrm>
          <a:custGeom>
            <a:avLst/>
            <a:gdLst>
              <a:gd name="T0" fmla="*/ 252 w 260"/>
              <a:gd name="T1" fmla="*/ 453 h 465"/>
              <a:gd name="T2" fmla="*/ 260 w 260"/>
              <a:gd name="T3" fmla="*/ 67 h 465"/>
              <a:gd name="T4" fmla="*/ 50 w 260"/>
              <a:gd name="T5" fmla="*/ 0 h 465"/>
              <a:gd name="T6" fmla="*/ 0 w 260"/>
              <a:gd name="T7" fmla="*/ 465 h 465"/>
              <a:gd name="T8" fmla="*/ 252 w 260"/>
              <a:gd name="T9" fmla="*/ 45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465">
                <a:moveTo>
                  <a:pt x="252" y="453"/>
                </a:moveTo>
                <a:lnTo>
                  <a:pt x="260" y="67"/>
                </a:lnTo>
                <a:lnTo>
                  <a:pt x="50" y="0"/>
                </a:lnTo>
                <a:lnTo>
                  <a:pt x="0" y="465"/>
                </a:lnTo>
                <a:lnTo>
                  <a:pt x="252" y="453"/>
                </a:ln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Freeform 1464"/>
          <p:cNvSpPr>
            <a:spLocks/>
          </p:cNvSpPr>
          <p:nvPr userDrawn="1"/>
        </p:nvSpPr>
        <p:spPr bwMode="auto">
          <a:xfrm>
            <a:off x="2382443" y="3748091"/>
            <a:ext cx="584597" cy="727075"/>
          </a:xfrm>
          <a:custGeom>
            <a:avLst/>
            <a:gdLst>
              <a:gd name="T0" fmla="*/ 313 w 491"/>
              <a:gd name="T1" fmla="*/ 0 h 458"/>
              <a:gd name="T2" fmla="*/ 313 w 491"/>
              <a:gd name="T3" fmla="*/ 137 h 458"/>
              <a:gd name="T4" fmla="*/ 130 w 491"/>
              <a:gd name="T5" fmla="*/ 109 h 458"/>
              <a:gd name="T6" fmla="*/ 174 w 491"/>
              <a:gd name="T7" fmla="*/ 192 h 458"/>
              <a:gd name="T8" fmla="*/ 289 w 491"/>
              <a:gd name="T9" fmla="*/ 232 h 458"/>
              <a:gd name="T10" fmla="*/ 314 w 491"/>
              <a:gd name="T11" fmla="*/ 313 h 458"/>
              <a:gd name="T12" fmla="*/ 0 w 491"/>
              <a:gd name="T13" fmla="*/ 313 h 458"/>
              <a:gd name="T14" fmla="*/ 200 w 491"/>
              <a:gd name="T15" fmla="*/ 353 h 458"/>
              <a:gd name="T16" fmla="*/ 281 w 491"/>
              <a:gd name="T17" fmla="*/ 458 h 458"/>
              <a:gd name="T18" fmla="*/ 491 w 491"/>
              <a:gd name="T19" fmla="*/ 391 h 458"/>
              <a:gd name="T20" fmla="*/ 471 w 491"/>
              <a:gd name="T21" fmla="*/ 323 h 458"/>
              <a:gd name="T22" fmla="*/ 313 w 491"/>
              <a:gd name="T23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1" h="458">
                <a:moveTo>
                  <a:pt x="313" y="0"/>
                </a:moveTo>
                <a:cubicBezTo>
                  <a:pt x="313" y="137"/>
                  <a:pt x="313" y="137"/>
                  <a:pt x="313" y="137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0" y="109"/>
                  <a:pt x="115" y="167"/>
                  <a:pt x="174" y="192"/>
                </a:cubicBezTo>
                <a:cubicBezTo>
                  <a:pt x="233" y="216"/>
                  <a:pt x="289" y="232"/>
                  <a:pt x="289" y="232"/>
                </a:cubicBezTo>
                <a:cubicBezTo>
                  <a:pt x="314" y="313"/>
                  <a:pt x="314" y="313"/>
                  <a:pt x="314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84" y="350"/>
                  <a:pt x="200" y="353"/>
                </a:cubicBezTo>
                <a:cubicBezTo>
                  <a:pt x="200" y="353"/>
                  <a:pt x="267" y="454"/>
                  <a:pt x="281" y="458"/>
                </a:cubicBezTo>
                <a:cubicBezTo>
                  <a:pt x="491" y="391"/>
                  <a:pt x="491" y="391"/>
                  <a:pt x="491" y="391"/>
                </a:cubicBezTo>
                <a:cubicBezTo>
                  <a:pt x="491" y="391"/>
                  <a:pt x="481" y="339"/>
                  <a:pt x="471" y="323"/>
                </a:cubicBezTo>
                <a:cubicBezTo>
                  <a:pt x="461" y="307"/>
                  <a:pt x="313" y="0"/>
                  <a:pt x="313" y="0"/>
                </a:cubicBezTo>
              </a:path>
            </a:pathLst>
          </a:custGeom>
          <a:solidFill>
            <a:srgbClr val="F2B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Freeform 1465"/>
          <p:cNvSpPr>
            <a:spLocks/>
          </p:cNvSpPr>
          <p:nvPr userDrawn="1"/>
        </p:nvSpPr>
        <p:spPr bwMode="auto">
          <a:xfrm>
            <a:off x="2534842" y="3921125"/>
            <a:ext cx="397669" cy="457200"/>
          </a:xfrm>
          <a:custGeom>
            <a:avLst/>
            <a:gdLst>
              <a:gd name="T0" fmla="*/ 2 w 334"/>
              <a:gd name="T1" fmla="*/ 0 h 288"/>
              <a:gd name="T2" fmla="*/ 0 w 334"/>
              <a:gd name="T3" fmla="*/ 15 h 288"/>
              <a:gd name="T4" fmla="*/ 46 w 334"/>
              <a:gd name="T5" fmla="*/ 83 h 288"/>
              <a:gd name="T6" fmla="*/ 161 w 334"/>
              <a:gd name="T7" fmla="*/ 123 h 288"/>
              <a:gd name="T8" fmla="*/ 186 w 334"/>
              <a:gd name="T9" fmla="*/ 204 h 288"/>
              <a:gd name="T10" fmla="*/ 186 w 334"/>
              <a:gd name="T11" fmla="*/ 204 h 288"/>
              <a:gd name="T12" fmla="*/ 133 w 334"/>
              <a:gd name="T13" fmla="*/ 204 h 288"/>
              <a:gd name="T14" fmla="*/ 265 w 334"/>
              <a:gd name="T15" fmla="*/ 288 h 288"/>
              <a:gd name="T16" fmla="*/ 283 w 334"/>
              <a:gd name="T17" fmla="*/ 282 h 288"/>
              <a:gd name="T18" fmla="*/ 185 w 334"/>
              <a:gd name="T19" fmla="*/ 28 h 288"/>
              <a:gd name="T20" fmla="*/ 185 w 334"/>
              <a:gd name="T21" fmla="*/ 28 h 288"/>
              <a:gd name="T22" fmla="*/ 2 w 334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4" h="288">
                <a:moveTo>
                  <a:pt x="2" y="0"/>
                </a:moveTo>
                <a:cubicBezTo>
                  <a:pt x="2" y="0"/>
                  <a:pt x="0" y="6"/>
                  <a:pt x="0" y="15"/>
                </a:cubicBezTo>
                <a:cubicBezTo>
                  <a:pt x="0" y="34"/>
                  <a:pt x="7" y="66"/>
                  <a:pt x="46" y="83"/>
                </a:cubicBezTo>
                <a:cubicBezTo>
                  <a:pt x="105" y="107"/>
                  <a:pt x="161" y="123"/>
                  <a:pt x="161" y="123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133" y="204"/>
                  <a:pt x="133" y="204"/>
                  <a:pt x="133" y="204"/>
                </a:cubicBezTo>
                <a:cubicBezTo>
                  <a:pt x="177" y="245"/>
                  <a:pt x="231" y="288"/>
                  <a:pt x="265" y="288"/>
                </a:cubicBezTo>
                <a:cubicBezTo>
                  <a:pt x="272" y="288"/>
                  <a:pt x="278" y="286"/>
                  <a:pt x="283" y="282"/>
                </a:cubicBezTo>
                <a:cubicBezTo>
                  <a:pt x="334" y="241"/>
                  <a:pt x="185" y="28"/>
                  <a:pt x="185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F6C8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Freeform 1466"/>
          <p:cNvSpPr>
            <a:spLocks/>
          </p:cNvSpPr>
          <p:nvPr userDrawn="1"/>
        </p:nvSpPr>
        <p:spPr bwMode="auto">
          <a:xfrm>
            <a:off x="2717007" y="4368800"/>
            <a:ext cx="309563" cy="738188"/>
          </a:xfrm>
          <a:custGeom>
            <a:avLst/>
            <a:gdLst>
              <a:gd name="T0" fmla="*/ 8 w 260"/>
              <a:gd name="T1" fmla="*/ 453 h 465"/>
              <a:gd name="T2" fmla="*/ 0 w 260"/>
              <a:gd name="T3" fmla="*/ 67 h 465"/>
              <a:gd name="T4" fmla="*/ 210 w 260"/>
              <a:gd name="T5" fmla="*/ 0 h 465"/>
              <a:gd name="T6" fmla="*/ 260 w 260"/>
              <a:gd name="T7" fmla="*/ 465 h 465"/>
              <a:gd name="T8" fmla="*/ 8 w 260"/>
              <a:gd name="T9" fmla="*/ 45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465">
                <a:moveTo>
                  <a:pt x="8" y="453"/>
                </a:moveTo>
                <a:lnTo>
                  <a:pt x="0" y="67"/>
                </a:lnTo>
                <a:lnTo>
                  <a:pt x="210" y="0"/>
                </a:lnTo>
                <a:lnTo>
                  <a:pt x="260" y="465"/>
                </a:lnTo>
                <a:lnTo>
                  <a:pt x="8" y="453"/>
                </a:ln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Freeform 1467"/>
          <p:cNvSpPr>
            <a:spLocks/>
          </p:cNvSpPr>
          <p:nvPr userDrawn="1"/>
        </p:nvSpPr>
        <p:spPr bwMode="auto">
          <a:xfrm>
            <a:off x="3548064" y="5080003"/>
            <a:ext cx="750094" cy="277813"/>
          </a:xfrm>
          <a:custGeom>
            <a:avLst/>
            <a:gdLst>
              <a:gd name="T0" fmla="*/ 597 w 630"/>
              <a:gd name="T1" fmla="*/ 175 h 175"/>
              <a:gd name="T2" fmla="*/ 0 w 630"/>
              <a:gd name="T3" fmla="*/ 175 h 175"/>
              <a:gd name="T4" fmla="*/ 0 w 630"/>
              <a:gd name="T5" fmla="*/ 0 h 175"/>
              <a:gd name="T6" fmla="*/ 597 w 630"/>
              <a:gd name="T7" fmla="*/ 0 h 175"/>
              <a:gd name="T8" fmla="*/ 630 w 630"/>
              <a:gd name="T9" fmla="*/ 33 h 175"/>
              <a:gd name="T10" fmla="*/ 630 w 630"/>
              <a:gd name="T11" fmla="*/ 142 h 175"/>
              <a:gd name="T12" fmla="*/ 597 w 630"/>
              <a:gd name="T13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0" h="175">
                <a:moveTo>
                  <a:pt x="597" y="175"/>
                </a:moveTo>
                <a:cubicBezTo>
                  <a:pt x="0" y="175"/>
                  <a:pt x="0" y="175"/>
                  <a:pt x="0" y="175"/>
                </a:cubicBezTo>
                <a:cubicBezTo>
                  <a:pt x="0" y="0"/>
                  <a:pt x="0" y="0"/>
                  <a:pt x="0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16" y="0"/>
                  <a:pt x="630" y="15"/>
                  <a:pt x="630" y="33"/>
                </a:cubicBezTo>
                <a:cubicBezTo>
                  <a:pt x="630" y="142"/>
                  <a:pt x="630" y="142"/>
                  <a:pt x="630" y="142"/>
                </a:cubicBezTo>
                <a:cubicBezTo>
                  <a:pt x="630" y="160"/>
                  <a:pt x="616" y="175"/>
                  <a:pt x="597" y="175"/>
                </a:cubicBezTo>
                <a:close/>
              </a:path>
            </a:pathLst>
          </a:custGeom>
          <a:solidFill>
            <a:srgbClr val="259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Freeform 1468"/>
          <p:cNvSpPr>
            <a:spLocks/>
          </p:cNvSpPr>
          <p:nvPr userDrawn="1"/>
        </p:nvSpPr>
        <p:spPr bwMode="auto">
          <a:xfrm>
            <a:off x="4060032" y="5080003"/>
            <a:ext cx="151210" cy="277813"/>
          </a:xfrm>
          <a:custGeom>
            <a:avLst/>
            <a:gdLst>
              <a:gd name="T0" fmla="*/ 87 w 127"/>
              <a:gd name="T1" fmla="*/ 87 h 175"/>
              <a:gd name="T2" fmla="*/ 87 w 127"/>
              <a:gd name="T3" fmla="*/ 87 h 175"/>
              <a:gd name="T4" fmla="*/ 0 w 127"/>
              <a:gd name="T5" fmla="*/ 0 h 175"/>
              <a:gd name="T6" fmla="*/ 39 w 127"/>
              <a:gd name="T7" fmla="*/ 0 h 175"/>
              <a:gd name="T8" fmla="*/ 127 w 127"/>
              <a:gd name="T9" fmla="*/ 87 h 175"/>
              <a:gd name="T10" fmla="*/ 39 w 127"/>
              <a:gd name="T11" fmla="*/ 175 h 175"/>
              <a:gd name="T12" fmla="*/ 0 w 127"/>
              <a:gd name="T13" fmla="*/ 175 h 175"/>
              <a:gd name="T14" fmla="*/ 87 w 127"/>
              <a:gd name="T15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175">
                <a:moveTo>
                  <a:pt x="87" y="87"/>
                </a:moveTo>
                <a:cubicBezTo>
                  <a:pt x="87" y="87"/>
                  <a:pt x="87" y="87"/>
                  <a:pt x="87" y="87"/>
                </a:cubicBezTo>
                <a:cubicBezTo>
                  <a:pt x="87" y="39"/>
                  <a:pt x="48" y="0"/>
                  <a:pt x="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88" y="0"/>
                  <a:pt x="127" y="39"/>
                  <a:pt x="127" y="87"/>
                </a:cubicBezTo>
                <a:cubicBezTo>
                  <a:pt x="127" y="136"/>
                  <a:pt x="88" y="175"/>
                  <a:pt x="39" y="175"/>
                </a:cubicBezTo>
                <a:cubicBezTo>
                  <a:pt x="0" y="175"/>
                  <a:pt x="0" y="175"/>
                  <a:pt x="0" y="175"/>
                </a:cubicBezTo>
                <a:cubicBezTo>
                  <a:pt x="48" y="175"/>
                  <a:pt x="87" y="136"/>
                  <a:pt x="87" y="87"/>
                </a:cubicBez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Freeform 1469"/>
          <p:cNvSpPr>
            <a:spLocks/>
          </p:cNvSpPr>
          <p:nvPr userDrawn="1"/>
        </p:nvSpPr>
        <p:spPr bwMode="auto">
          <a:xfrm>
            <a:off x="3813573" y="5080003"/>
            <a:ext cx="151210" cy="277813"/>
          </a:xfrm>
          <a:custGeom>
            <a:avLst/>
            <a:gdLst>
              <a:gd name="T0" fmla="*/ 88 w 127"/>
              <a:gd name="T1" fmla="*/ 87 h 175"/>
              <a:gd name="T2" fmla="*/ 88 w 127"/>
              <a:gd name="T3" fmla="*/ 87 h 175"/>
              <a:gd name="T4" fmla="*/ 0 w 127"/>
              <a:gd name="T5" fmla="*/ 0 h 175"/>
              <a:gd name="T6" fmla="*/ 40 w 127"/>
              <a:gd name="T7" fmla="*/ 0 h 175"/>
              <a:gd name="T8" fmla="*/ 127 w 127"/>
              <a:gd name="T9" fmla="*/ 87 h 175"/>
              <a:gd name="T10" fmla="*/ 40 w 127"/>
              <a:gd name="T11" fmla="*/ 175 h 175"/>
              <a:gd name="T12" fmla="*/ 0 w 127"/>
              <a:gd name="T13" fmla="*/ 175 h 175"/>
              <a:gd name="T14" fmla="*/ 88 w 127"/>
              <a:gd name="T15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175">
                <a:moveTo>
                  <a:pt x="88" y="87"/>
                </a:moveTo>
                <a:cubicBezTo>
                  <a:pt x="88" y="87"/>
                  <a:pt x="88" y="87"/>
                  <a:pt x="88" y="87"/>
                </a:cubicBezTo>
                <a:cubicBezTo>
                  <a:pt x="88" y="39"/>
                  <a:pt x="48" y="0"/>
                  <a:pt x="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88" y="0"/>
                  <a:pt x="127" y="39"/>
                  <a:pt x="127" y="87"/>
                </a:cubicBezTo>
                <a:cubicBezTo>
                  <a:pt x="127" y="136"/>
                  <a:pt x="88" y="175"/>
                  <a:pt x="40" y="175"/>
                </a:cubicBezTo>
                <a:cubicBezTo>
                  <a:pt x="0" y="175"/>
                  <a:pt x="0" y="175"/>
                  <a:pt x="0" y="175"/>
                </a:cubicBezTo>
                <a:cubicBezTo>
                  <a:pt x="48" y="175"/>
                  <a:pt x="88" y="136"/>
                  <a:pt x="88" y="87"/>
                </a:cubicBez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Freeform 1470"/>
          <p:cNvSpPr>
            <a:spLocks/>
          </p:cNvSpPr>
          <p:nvPr userDrawn="1"/>
        </p:nvSpPr>
        <p:spPr bwMode="auto">
          <a:xfrm>
            <a:off x="3133725" y="5080003"/>
            <a:ext cx="615554" cy="277813"/>
          </a:xfrm>
          <a:custGeom>
            <a:avLst/>
            <a:gdLst>
              <a:gd name="T0" fmla="*/ 14 w 517"/>
              <a:gd name="T1" fmla="*/ 149 h 175"/>
              <a:gd name="T2" fmla="*/ 430 w 517"/>
              <a:gd name="T3" fmla="*/ 149 h 175"/>
              <a:gd name="T4" fmla="*/ 491 w 517"/>
              <a:gd name="T5" fmla="*/ 87 h 175"/>
              <a:gd name="T6" fmla="*/ 430 w 517"/>
              <a:gd name="T7" fmla="*/ 26 h 175"/>
              <a:gd name="T8" fmla="*/ 14 w 517"/>
              <a:gd name="T9" fmla="*/ 26 h 175"/>
              <a:gd name="T10" fmla="*/ 0 w 517"/>
              <a:gd name="T11" fmla="*/ 13 h 175"/>
              <a:gd name="T12" fmla="*/ 14 w 517"/>
              <a:gd name="T13" fmla="*/ 0 h 175"/>
              <a:gd name="T14" fmla="*/ 430 w 517"/>
              <a:gd name="T15" fmla="*/ 0 h 175"/>
              <a:gd name="T16" fmla="*/ 517 w 517"/>
              <a:gd name="T17" fmla="*/ 87 h 175"/>
              <a:gd name="T18" fmla="*/ 430 w 517"/>
              <a:gd name="T19" fmla="*/ 175 h 175"/>
              <a:gd name="T20" fmla="*/ 14 w 517"/>
              <a:gd name="T21" fmla="*/ 175 h 175"/>
              <a:gd name="T22" fmla="*/ 0 w 517"/>
              <a:gd name="T23" fmla="*/ 162 h 175"/>
              <a:gd name="T24" fmla="*/ 14 w 517"/>
              <a:gd name="T25" fmla="*/ 149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7" h="175">
                <a:moveTo>
                  <a:pt x="14" y="149"/>
                </a:moveTo>
                <a:cubicBezTo>
                  <a:pt x="430" y="149"/>
                  <a:pt x="430" y="149"/>
                  <a:pt x="430" y="149"/>
                </a:cubicBezTo>
                <a:cubicBezTo>
                  <a:pt x="463" y="149"/>
                  <a:pt x="491" y="121"/>
                  <a:pt x="491" y="87"/>
                </a:cubicBezTo>
                <a:cubicBezTo>
                  <a:pt x="491" y="54"/>
                  <a:pt x="463" y="26"/>
                  <a:pt x="430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6" y="26"/>
                  <a:pt x="0" y="20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78" y="0"/>
                  <a:pt x="517" y="39"/>
                  <a:pt x="517" y="87"/>
                </a:cubicBezTo>
                <a:cubicBezTo>
                  <a:pt x="517" y="136"/>
                  <a:pt x="478" y="175"/>
                  <a:pt x="430" y="175"/>
                </a:cubicBezTo>
                <a:cubicBezTo>
                  <a:pt x="14" y="175"/>
                  <a:pt x="14" y="175"/>
                  <a:pt x="14" y="175"/>
                </a:cubicBezTo>
                <a:cubicBezTo>
                  <a:pt x="6" y="175"/>
                  <a:pt x="0" y="169"/>
                  <a:pt x="0" y="162"/>
                </a:cubicBezTo>
                <a:cubicBezTo>
                  <a:pt x="0" y="155"/>
                  <a:pt x="6" y="149"/>
                  <a:pt x="14" y="149"/>
                </a:cubicBezTo>
                <a:close/>
              </a:path>
            </a:pathLst>
          </a:custGeom>
          <a:solidFill>
            <a:srgbClr val="007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3" name="Freeform 1471"/>
          <p:cNvSpPr>
            <a:spLocks/>
          </p:cNvSpPr>
          <p:nvPr userDrawn="1"/>
        </p:nvSpPr>
        <p:spPr bwMode="auto">
          <a:xfrm>
            <a:off x="3150395" y="5121275"/>
            <a:ext cx="565547" cy="71438"/>
          </a:xfrm>
          <a:custGeom>
            <a:avLst/>
            <a:gdLst>
              <a:gd name="T0" fmla="*/ 0 w 475"/>
              <a:gd name="T1" fmla="*/ 0 h 45"/>
              <a:gd name="T2" fmla="*/ 416 w 475"/>
              <a:gd name="T3" fmla="*/ 0 h 45"/>
              <a:gd name="T4" fmla="*/ 475 w 475"/>
              <a:gd name="T5" fmla="*/ 45 h 45"/>
              <a:gd name="T6" fmla="*/ 0 w 475"/>
              <a:gd name="T7" fmla="*/ 45 h 45"/>
              <a:gd name="T8" fmla="*/ 0 w 475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5" h="45">
                <a:moveTo>
                  <a:pt x="0" y="0"/>
                </a:moveTo>
                <a:cubicBezTo>
                  <a:pt x="416" y="0"/>
                  <a:pt x="416" y="0"/>
                  <a:pt x="416" y="0"/>
                </a:cubicBezTo>
                <a:cubicBezTo>
                  <a:pt x="444" y="0"/>
                  <a:pt x="467" y="19"/>
                  <a:pt x="475" y="45"/>
                </a:cubicBezTo>
                <a:cubicBezTo>
                  <a:pt x="0" y="45"/>
                  <a:pt x="0" y="45"/>
                  <a:pt x="0" y="45"/>
                </a:cubicBezTo>
                <a:lnTo>
                  <a:pt x="0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4" name="Freeform 1472"/>
          <p:cNvSpPr>
            <a:spLocks/>
          </p:cNvSpPr>
          <p:nvPr userDrawn="1"/>
        </p:nvSpPr>
        <p:spPr bwMode="auto">
          <a:xfrm>
            <a:off x="3150395" y="5192716"/>
            <a:ext cx="567929" cy="123825"/>
          </a:xfrm>
          <a:custGeom>
            <a:avLst/>
            <a:gdLst>
              <a:gd name="T0" fmla="*/ 475 w 477"/>
              <a:gd name="T1" fmla="*/ 0 h 78"/>
              <a:gd name="T2" fmla="*/ 477 w 477"/>
              <a:gd name="T3" fmla="*/ 16 h 78"/>
              <a:gd name="T4" fmla="*/ 416 w 477"/>
              <a:gd name="T5" fmla="*/ 78 h 78"/>
              <a:gd name="T6" fmla="*/ 0 w 477"/>
              <a:gd name="T7" fmla="*/ 78 h 78"/>
              <a:gd name="T8" fmla="*/ 0 w 477"/>
              <a:gd name="T9" fmla="*/ 0 h 78"/>
              <a:gd name="T10" fmla="*/ 475 w 477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7" h="78">
                <a:moveTo>
                  <a:pt x="475" y="0"/>
                </a:moveTo>
                <a:cubicBezTo>
                  <a:pt x="476" y="5"/>
                  <a:pt x="477" y="11"/>
                  <a:pt x="477" y="16"/>
                </a:cubicBezTo>
                <a:cubicBezTo>
                  <a:pt x="477" y="50"/>
                  <a:pt x="449" y="78"/>
                  <a:pt x="416" y="7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0"/>
                  <a:pt x="0" y="0"/>
                  <a:pt x="0" y="0"/>
                </a:cubicBezTo>
                <a:lnTo>
                  <a:pt x="475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Freeform 1473"/>
          <p:cNvSpPr>
            <a:spLocks/>
          </p:cNvSpPr>
          <p:nvPr userDrawn="1"/>
        </p:nvSpPr>
        <p:spPr bwMode="auto">
          <a:xfrm>
            <a:off x="3234930" y="5237166"/>
            <a:ext cx="83344" cy="106363"/>
          </a:xfrm>
          <a:custGeom>
            <a:avLst/>
            <a:gdLst>
              <a:gd name="T0" fmla="*/ 0 w 70"/>
              <a:gd name="T1" fmla="*/ 67 h 67"/>
              <a:gd name="T2" fmla="*/ 35 w 70"/>
              <a:gd name="T3" fmla="*/ 46 h 67"/>
              <a:gd name="T4" fmla="*/ 70 w 70"/>
              <a:gd name="T5" fmla="*/ 67 h 67"/>
              <a:gd name="T6" fmla="*/ 70 w 70"/>
              <a:gd name="T7" fmla="*/ 0 h 67"/>
              <a:gd name="T8" fmla="*/ 0 w 70"/>
              <a:gd name="T9" fmla="*/ 0 h 67"/>
              <a:gd name="T10" fmla="*/ 0 w 70"/>
              <a:gd name="T1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7">
                <a:moveTo>
                  <a:pt x="0" y="67"/>
                </a:moveTo>
                <a:lnTo>
                  <a:pt x="35" y="46"/>
                </a:lnTo>
                <a:lnTo>
                  <a:pt x="70" y="67"/>
                </a:lnTo>
                <a:lnTo>
                  <a:pt x="70" y="0"/>
                </a:lnTo>
                <a:lnTo>
                  <a:pt x="0" y="0"/>
                </a:lnTo>
                <a:lnTo>
                  <a:pt x="0" y="67"/>
                </a:lnTo>
                <a:close/>
              </a:path>
            </a:pathLst>
          </a:custGeom>
          <a:solidFill>
            <a:srgbClr val="E953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6" name="Freeform 1474"/>
          <p:cNvSpPr>
            <a:spLocks/>
          </p:cNvSpPr>
          <p:nvPr userDrawn="1"/>
        </p:nvSpPr>
        <p:spPr bwMode="auto">
          <a:xfrm>
            <a:off x="3513536" y="4646613"/>
            <a:ext cx="492919" cy="69850"/>
          </a:xfrm>
          <a:custGeom>
            <a:avLst/>
            <a:gdLst>
              <a:gd name="T0" fmla="*/ 409 w 414"/>
              <a:gd name="T1" fmla="*/ 39 h 44"/>
              <a:gd name="T2" fmla="*/ 409 w 414"/>
              <a:gd name="T3" fmla="*/ 5 h 44"/>
              <a:gd name="T4" fmla="*/ 414 w 414"/>
              <a:gd name="T5" fmla="*/ 0 h 44"/>
              <a:gd name="T6" fmla="*/ 4 w 414"/>
              <a:gd name="T7" fmla="*/ 0 h 44"/>
              <a:gd name="T8" fmla="*/ 0 w 414"/>
              <a:gd name="T9" fmla="*/ 5 h 44"/>
              <a:gd name="T10" fmla="*/ 0 w 414"/>
              <a:gd name="T11" fmla="*/ 39 h 44"/>
              <a:gd name="T12" fmla="*/ 4 w 414"/>
              <a:gd name="T13" fmla="*/ 44 h 44"/>
              <a:gd name="T14" fmla="*/ 414 w 414"/>
              <a:gd name="T15" fmla="*/ 44 h 44"/>
              <a:gd name="T16" fmla="*/ 409 w 414"/>
              <a:gd name="T17" fmla="*/ 3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4">
                <a:moveTo>
                  <a:pt x="409" y="39"/>
                </a:moveTo>
                <a:cubicBezTo>
                  <a:pt x="409" y="5"/>
                  <a:pt x="409" y="5"/>
                  <a:pt x="409" y="5"/>
                </a:cubicBezTo>
                <a:cubicBezTo>
                  <a:pt x="409" y="2"/>
                  <a:pt x="411" y="0"/>
                  <a:pt x="41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2"/>
                  <a:pt x="2" y="44"/>
                  <a:pt x="4" y="44"/>
                </a:cubicBezTo>
                <a:cubicBezTo>
                  <a:pt x="414" y="44"/>
                  <a:pt x="414" y="44"/>
                  <a:pt x="414" y="44"/>
                </a:cubicBezTo>
                <a:cubicBezTo>
                  <a:pt x="411" y="44"/>
                  <a:pt x="409" y="42"/>
                  <a:pt x="409" y="39"/>
                </a:cubicBezTo>
                <a:close/>
              </a:path>
            </a:pathLst>
          </a:custGeom>
          <a:solidFill>
            <a:srgbClr val="997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7" name="Freeform 1475"/>
          <p:cNvSpPr>
            <a:spLocks/>
          </p:cNvSpPr>
          <p:nvPr userDrawn="1"/>
        </p:nvSpPr>
        <p:spPr bwMode="auto">
          <a:xfrm>
            <a:off x="4000502" y="4646613"/>
            <a:ext cx="421481" cy="69850"/>
          </a:xfrm>
          <a:custGeom>
            <a:avLst/>
            <a:gdLst>
              <a:gd name="T0" fmla="*/ 349 w 354"/>
              <a:gd name="T1" fmla="*/ 34 h 44"/>
              <a:gd name="T2" fmla="*/ 349 w 354"/>
              <a:gd name="T3" fmla="*/ 34 h 44"/>
              <a:gd name="T4" fmla="*/ 51 w 354"/>
              <a:gd name="T5" fmla="*/ 34 h 44"/>
              <a:gd name="T6" fmla="*/ 9 w 354"/>
              <a:gd name="T7" fmla="*/ 34 h 44"/>
              <a:gd name="T8" fmla="*/ 9 w 354"/>
              <a:gd name="T9" fmla="*/ 18 h 44"/>
              <a:gd name="T10" fmla="*/ 9 w 354"/>
              <a:gd name="T11" fmla="*/ 10 h 44"/>
              <a:gd name="T12" fmla="*/ 51 w 354"/>
              <a:gd name="T13" fmla="*/ 10 h 44"/>
              <a:gd name="T14" fmla="*/ 349 w 354"/>
              <a:gd name="T15" fmla="*/ 10 h 44"/>
              <a:gd name="T16" fmla="*/ 354 w 354"/>
              <a:gd name="T17" fmla="*/ 5 h 44"/>
              <a:gd name="T18" fmla="*/ 349 w 354"/>
              <a:gd name="T19" fmla="*/ 0 h 44"/>
              <a:gd name="T20" fmla="*/ 51 w 354"/>
              <a:gd name="T21" fmla="*/ 0 h 44"/>
              <a:gd name="T22" fmla="*/ 5 w 354"/>
              <a:gd name="T23" fmla="*/ 0 h 44"/>
              <a:gd name="T24" fmla="*/ 0 w 354"/>
              <a:gd name="T25" fmla="*/ 5 h 44"/>
              <a:gd name="T26" fmla="*/ 0 w 354"/>
              <a:gd name="T27" fmla="*/ 39 h 44"/>
              <a:gd name="T28" fmla="*/ 5 w 354"/>
              <a:gd name="T29" fmla="*/ 44 h 44"/>
              <a:gd name="T30" fmla="*/ 51 w 354"/>
              <a:gd name="T31" fmla="*/ 44 h 44"/>
              <a:gd name="T32" fmla="*/ 349 w 354"/>
              <a:gd name="T33" fmla="*/ 44 h 44"/>
              <a:gd name="T34" fmla="*/ 354 w 354"/>
              <a:gd name="T35" fmla="*/ 39 h 44"/>
              <a:gd name="T36" fmla="*/ 349 w 354"/>
              <a:gd name="T37" fmla="*/ 3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4" h="44">
                <a:moveTo>
                  <a:pt x="349" y="34"/>
                </a:moveTo>
                <a:cubicBezTo>
                  <a:pt x="349" y="34"/>
                  <a:pt x="349" y="34"/>
                  <a:pt x="3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0"/>
                  <a:pt x="9" y="10"/>
                  <a:pt x="9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349" y="10"/>
                  <a:pt x="349" y="10"/>
                  <a:pt x="349" y="10"/>
                </a:cubicBezTo>
                <a:cubicBezTo>
                  <a:pt x="352" y="10"/>
                  <a:pt x="354" y="7"/>
                  <a:pt x="354" y="5"/>
                </a:cubicBezTo>
                <a:cubicBezTo>
                  <a:pt x="354" y="2"/>
                  <a:pt x="352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2"/>
                  <a:pt x="2" y="44"/>
                  <a:pt x="5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52" y="44"/>
                  <a:pt x="354" y="42"/>
                  <a:pt x="354" y="39"/>
                </a:cubicBezTo>
                <a:cubicBezTo>
                  <a:pt x="354" y="36"/>
                  <a:pt x="352" y="34"/>
                  <a:pt x="349" y="34"/>
                </a:cubicBezTo>
                <a:close/>
              </a:path>
            </a:pathLst>
          </a:custGeom>
          <a:solidFill>
            <a:srgbClr val="7852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8" name="Freeform 1476"/>
          <p:cNvSpPr>
            <a:spLocks/>
          </p:cNvSpPr>
          <p:nvPr userDrawn="1"/>
        </p:nvSpPr>
        <p:spPr bwMode="auto">
          <a:xfrm>
            <a:off x="4011217" y="4662488"/>
            <a:ext cx="404813" cy="12700"/>
          </a:xfrm>
          <a:custGeom>
            <a:avLst/>
            <a:gdLst>
              <a:gd name="T0" fmla="*/ 42 w 340"/>
              <a:gd name="T1" fmla="*/ 0 h 8"/>
              <a:gd name="T2" fmla="*/ 0 w 340"/>
              <a:gd name="T3" fmla="*/ 0 h 8"/>
              <a:gd name="T4" fmla="*/ 0 w 340"/>
              <a:gd name="T5" fmla="*/ 8 h 8"/>
              <a:gd name="T6" fmla="*/ 340 w 340"/>
              <a:gd name="T7" fmla="*/ 8 h 8"/>
              <a:gd name="T8" fmla="*/ 340 w 340"/>
              <a:gd name="T9" fmla="*/ 0 h 8"/>
              <a:gd name="T10" fmla="*/ 42 w 340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8">
                <a:moveTo>
                  <a:pt x="42" y="0"/>
                </a:moveTo>
                <a:lnTo>
                  <a:pt x="0" y="0"/>
                </a:lnTo>
                <a:lnTo>
                  <a:pt x="0" y="8"/>
                </a:lnTo>
                <a:lnTo>
                  <a:pt x="340" y="8"/>
                </a:lnTo>
                <a:lnTo>
                  <a:pt x="340" y="0"/>
                </a:lnTo>
                <a:lnTo>
                  <a:pt x="42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9" name="Freeform 1477"/>
          <p:cNvSpPr>
            <a:spLocks/>
          </p:cNvSpPr>
          <p:nvPr userDrawn="1"/>
        </p:nvSpPr>
        <p:spPr bwMode="auto">
          <a:xfrm>
            <a:off x="4011217" y="4675188"/>
            <a:ext cx="404813" cy="25400"/>
          </a:xfrm>
          <a:custGeom>
            <a:avLst/>
            <a:gdLst>
              <a:gd name="T0" fmla="*/ 0 w 340"/>
              <a:gd name="T1" fmla="*/ 0 h 16"/>
              <a:gd name="T2" fmla="*/ 0 w 340"/>
              <a:gd name="T3" fmla="*/ 16 h 16"/>
              <a:gd name="T4" fmla="*/ 42 w 340"/>
              <a:gd name="T5" fmla="*/ 16 h 16"/>
              <a:gd name="T6" fmla="*/ 340 w 340"/>
              <a:gd name="T7" fmla="*/ 16 h 16"/>
              <a:gd name="T8" fmla="*/ 340 w 340"/>
              <a:gd name="T9" fmla="*/ 0 h 16"/>
              <a:gd name="T10" fmla="*/ 0 w 340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16">
                <a:moveTo>
                  <a:pt x="0" y="0"/>
                </a:moveTo>
                <a:lnTo>
                  <a:pt x="0" y="16"/>
                </a:lnTo>
                <a:lnTo>
                  <a:pt x="42" y="16"/>
                </a:lnTo>
                <a:lnTo>
                  <a:pt x="340" y="16"/>
                </a:lnTo>
                <a:lnTo>
                  <a:pt x="340" y="0"/>
                </a:lnTo>
                <a:lnTo>
                  <a:pt x="0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0" name="Freeform 1478"/>
          <p:cNvSpPr>
            <a:spLocks/>
          </p:cNvSpPr>
          <p:nvPr userDrawn="1"/>
        </p:nvSpPr>
        <p:spPr bwMode="auto">
          <a:xfrm>
            <a:off x="3411142" y="4578353"/>
            <a:ext cx="492919" cy="68263"/>
          </a:xfrm>
          <a:custGeom>
            <a:avLst/>
            <a:gdLst>
              <a:gd name="T0" fmla="*/ 409 w 414"/>
              <a:gd name="T1" fmla="*/ 38 h 43"/>
              <a:gd name="T2" fmla="*/ 409 w 414"/>
              <a:gd name="T3" fmla="*/ 4 h 43"/>
              <a:gd name="T4" fmla="*/ 414 w 414"/>
              <a:gd name="T5" fmla="*/ 0 h 43"/>
              <a:gd name="T6" fmla="*/ 5 w 414"/>
              <a:gd name="T7" fmla="*/ 0 h 43"/>
              <a:gd name="T8" fmla="*/ 0 w 414"/>
              <a:gd name="T9" fmla="*/ 4 h 43"/>
              <a:gd name="T10" fmla="*/ 0 w 414"/>
              <a:gd name="T11" fmla="*/ 38 h 43"/>
              <a:gd name="T12" fmla="*/ 5 w 414"/>
              <a:gd name="T13" fmla="*/ 43 h 43"/>
              <a:gd name="T14" fmla="*/ 414 w 414"/>
              <a:gd name="T15" fmla="*/ 43 h 43"/>
              <a:gd name="T16" fmla="*/ 409 w 414"/>
              <a:gd name="T17" fmla="*/ 3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3">
                <a:moveTo>
                  <a:pt x="409" y="38"/>
                </a:moveTo>
                <a:cubicBezTo>
                  <a:pt x="409" y="4"/>
                  <a:pt x="409" y="4"/>
                  <a:pt x="409" y="4"/>
                </a:cubicBezTo>
                <a:cubicBezTo>
                  <a:pt x="409" y="2"/>
                  <a:pt x="411" y="0"/>
                  <a:pt x="41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5" y="43"/>
                </a:cubicBezTo>
                <a:cubicBezTo>
                  <a:pt x="414" y="43"/>
                  <a:pt x="414" y="43"/>
                  <a:pt x="414" y="43"/>
                </a:cubicBezTo>
                <a:cubicBezTo>
                  <a:pt x="411" y="43"/>
                  <a:pt x="409" y="41"/>
                  <a:pt x="409" y="38"/>
                </a:cubicBezTo>
                <a:close/>
              </a:path>
            </a:pathLst>
          </a:custGeom>
          <a:solidFill>
            <a:srgbClr val="259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1" name="Freeform 1479"/>
          <p:cNvSpPr>
            <a:spLocks/>
          </p:cNvSpPr>
          <p:nvPr userDrawn="1"/>
        </p:nvSpPr>
        <p:spPr bwMode="auto">
          <a:xfrm>
            <a:off x="3898108" y="4578353"/>
            <a:ext cx="421481" cy="68263"/>
          </a:xfrm>
          <a:custGeom>
            <a:avLst/>
            <a:gdLst>
              <a:gd name="T0" fmla="*/ 349 w 354"/>
              <a:gd name="T1" fmla="*/ 34 h 43"/>
              <a:gd name="T2" fmla="*/ 349 w 354"/>
              <a:gd name="T3" fmla="*/ 34 h 43"/>
              <a:gd name="T4" fmla="*/ 51 w 354"/>
              <a:gd name="T5" fmla="*/ 34 h 43"/>
              <a:gd name="T6" fmla="*/ 9 w 354"/>
              <a:gd name="T7" fmla="*/ 34 h 43"/>
              <a:gd name="T8" fmla="*/ 9 w 354"/>
              <a:gd name="T9" fmla="*/ 18 h 43"/>
              <a:gd name="T10" fmla="*/ 9 w 354"/>
              <a:gd name="T11" fmla="*/ 9 h 43"/>
              <a:gd name="T12" fmla="*/ 51 w 354"/>
              <a:gd name="T13" fmla="*/ 9 h 43"/>
              <a:gd name="T14" fmla="*/ 349 w 354"/>
              <a:gd name="T15" fmla="*/ 9 h 43"/>
              <a:gd name="T16" fmla="*/ 354 w 354"/>
              <a:gd name="T17" fmla="*/ 4 h 43"/>
              <a:gd name="T18" fmla="*/ 349 w 354"/>
              <a:gd name="T19" fmla="*/ 0 h 43"/>
              <a:gd name="T20" fmla="*/ 51 w 354"/>
              <a:gd name="T21" fmla="*/ 0 h 43"/>
              <a:gd name="T22" fmla="*/ 5 w 354"/>
              <a:gd name="T23" fmla="*/ 0 h 43"/>
              <a:gd name="T24" fmla="*/ 0 w 354"/>
              <a:gd name="T25" fmla="*/ 4 h 43"/>
              <a:gd name="T26" fmla="*/ 0 w 354"/>
              <a:gd name="T27" fmla="*/ 38 h 43"/>
              <a:gd name="T28" fmla="*/ 5 w 354"/>
              <a:gd name="T29" fmla="*/ 43 h 43"/>
              <a:gd name="T30" fmla="*/ 51 w 354"/>
              <a:gd name="T31" fmla="*/ 43 h 43"/>
              <a:gd name="T32" fmla="*/ 349 w 354"/>
              <a:gd name="T33" fmla="*/ 43 h 43"/>
              <a:gd name="T34" fmla="*/ 354 w 354"/>
              <a:gd name="T35" fmla="*/ 38 h 43"/>
              <a:gd name="T36" fmla="*/ 349 w 354"/>
              <a:gd name="T37" fmla="*/ 3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4" h="43">
                <a:moveTo>
                  <a:pt x="349" y="34"/>
                </a:moveTo>
                <a:cubicBezTo>
                  <a:pt x="349" y="34"/>
                  <a:pt x="349" y="34"/>
                  <a:pt x="3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9"/>
                  <a:pt x="9" y="9"/>
                  <a:pt x="9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349" y="9"/>
                  <a:pt x="349" y="9"/>
                  <a:pt x="349" y="9"/>
                </a:cubicBezTo>
                <a:cubicBezTo>
                  <a:pt x="352" y="9"/>
                  <a:pt x="354" y="7"/>
                  <a:pt x="354" y="4"/>
                </a:cubicBezTo>
                <a:cubicBezTo>
                  <a:pt x="354" y="2"/>
                  <a:pt x="352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5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349" y="43"/>
                  <a:pt x="349" y="43"/>
                  <a:pt x="349" y="43"/>
                </a:cubicBezTo>
                <a:cubicBezTo>
                  <a:pt x="352" y="43"/>
                  <a:pt x="354" y="41"/>
                  <a:pt x="354" y="38"/>
                </a:cubicBezTo>
                <a:cubicBezTo>
                  <a:pt x="354" y="36"/>
                  <a:pt x="352" y="34"/>
                  <a:pt x="349" y="34"/>
                </a:cubicBezTo>
                <a:close/>
              </a:path>
            </a:pathLst>
          </a:custGeom>
          <a:solidFill>
            <a:srgbClr val="007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2" name="Freeform 1480"/>
          <p:cNvSpPr>
            <a:spLocks/>
          </p:cNvSpPr>
          <p:nvPr userDrawn="1"/>
        </p:nvSpPr>
        <p:spPr bwMode="auto">
          <a:xfrm>
            <a:off x="3908823" y="4592638"/>
            <a:ext cx="404813" cy="14288"/>
          </a:xfrm>
          <a:custGeom>
            <a:avLst/>
            <a:gdLst>
              <a:gd name="T0" fmla="*/ 42 w 340"/>
              <a:gd name="T1" fmla="*/ 0 h 9"/>
              <a:gd name="T2" fmla="*/ 0 w 340"/>
              <a:gd name="T3" fmla="*/ 0 h 9"/>
              <a:gd name="T4" fmla="*/ 0 w 340"/>
              <a:gd name="T5" fmla="*/ 9 h 9"/>
              <a:gd name="T6" fmla="*/ 340 w 340"/>
              <a:gd name="T7" fmla="*/ 9 h 9"/>
              <a:gd name="T8" fmla="*/ 340 w 340"/>
              <a:gd name="T9" fmla="*/ 0 h 9"/>
              <a:gd name="T10" fmla="*/ 42 w 34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9">
                <a:moveTo>
                  <a:pt x="42" y="0"/>
                </a:moveTo>
                <a:lnTo>
                  <a:pt x="0" y="0"/>
                </a:lnTo>
                <a:lnTo>
                  <a:pt x="0" y="9"/>
                </a:lnTo>
                <a:lnTo>
                  <a:pt x="340" y="9"/>
                </a:lnTo>
                <a:lnTo>
                  <a:pt x="340" y="0"/>
                </a:lnTo>
                <a:lnTo>
                  <a:pt x="42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3" name="Freeform 1481"/>
          <p:cNvSpPr>
            <a:spLocks/>
          </p:cNvSpPr>
          <p:nvPr userDrawn="1"/>
        </p:nvSpPr>
        <p:spPr bwMode="auto">
          <a:xfrm>
            <a:off x="3908823" y="4606925"/>
            <a:ext cx="404813" cy="25400"/>
          </a:xfrm>
          <a:custGeom>
            <a:avLst/>
            <a:gdLst>
              <a:gd name="T0" fmla="*/ 0 w 340"/>
              <a:gd name="T1" fmla="*/ 0 h 16"/>
              <a:gd name="T2" fmla="*/ 0 w 340"/>
              <a:gd name="T3" fmla="*/ 16 h 16"/>
              <a:gd name="T4" fmla="*/ 42 w 340"/>
              <a:gd name="T5" fmla="*/ 16 h 16"/>
              <a:gd name="T6" fmla="*/ 340 w 340"/>
              <a:gd name="T7" fmla="*/ 16 h 16"/>
              <a:gd name="T8" fmla="*/ 340 w 340"/>
              <a:gd name="T9" fmla="*/ 0 h 16"/>
              <a:gd name="T10" fmla="*/ 0 w 340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16">
                <a:moveTo>
                  <a:pt x="0" y="0"/>
                </a:moveTo>
                <a:lnTo>
                  <a:pt x="0" y="16"/>
                </a:lnTo>
                <a:lnTo>
                  <a:pt x="42" y="16"/>
                </a:lnTo>
                <a:lnTo>
                  <a:pt x="340" y="16"/>
                </a:lnTo>
                <a:lnTo>
                  <a:pt x="340" y="0"/>
                </a:lnTo>
                <a:lnTo>
                  <a:pt x="0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4" name="Freeform 1482"/>
          <p:cNvSpPr>
            <a:spLocks/>
          </p:cNvSpPr>
          <p:nvPr userDrawn="1"/>
        </p:nvSpPr>
        <p:spPr bwMode="auto">
          <a:xfrm>
            <a:off x="3956448" y="4716463"/>
            <a:ext cx="341710" cy="122238"/>
          </a:xfrm>
          <a:custGeom>
            <a:avLst/>
            <a:gdLst>
              <a:gd name="T0" fmla="*/ 9 w 287"/>
              <a:gd name="T1" fmla="*/ 69 h 77"/>
              <a:gd name="T2" fmla="*/ 9 w 287"/>
              <a:gd name="T3" fmla="*/ 8 h 77"/>
              <a:gd name="T4" fmla="*/ 0 w 287"/>
              <a:gd name="T5" fmla="*/ 0 h 77"/>
              <a:gd name="T6" fmla="*/ 279 w 287"/>
              <a:gd name="T7" fmla="*/ 0 h 77"/>
              <a:gd name="T8" fmla="*/ 287 w 287"/>
              <a:gd name="T9" fmla="*/ 8 h 77"/>
              <a:gd name="T10" fmla="*/ 287 w 287"/>
              <a:gd name="T11" fmla="*/ 69 h 77"/>
              <a:gd name="T12" fmla="*/ 279 w 287"/>
              <a:gd name="T13" fmla="*/ 77 h 77"/>
              <a:gd name="T14" fmla="*/ 0 w 287"/>
              <a:gd name="T15" fmla="*/ 77 h 77"/>
              <a:gd name="T16" fmla="*/ 9 w 287"/>
              <a:gd name="T17" fmla="*/ 6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" h="77">
                <a:moveTo>
                  <a:pt x="9" y="69"/>
                </a:moveTo>
                <a:cubicBezTo>
                  <a:pt x="9" y="8"/>
                  <a:pt x="9" y="8"/>
                  <a:pt x="9" y="8"/>
                </a:cubicBezTo>
                <a:cubicBezTo>
                  <a:pt x="9" y="3"/>
                  <a:pt x="5" y="0"/>
                  <a:pt x="0" y="0"/>
                </a:cubicBezTo>
                <a:cubicBezTo>
                  <a:pt x="279" y="0"/>
                  <a:pt x="279" y="0"/>
                  <a:pt x="279" y="0"/>
                </a:cubicBezTo>
                <a:cubicBezTo>
                  <a:pt x="284" y="0"/>
                  <a:pt x="287" y="3"/>
                  <a:pt x="287" y="8"/>
                </a:cubicBezTo>
                <a:cubicBezTo>
                  <a:pt x="287" y="69"/>
                  <a:pt x="287" y="69"/>
                  <a:pt x="287" y="69"/>
                </a:cubicBezTo>
                <a:cubicBezTo>
                  <a:pt x="287" y="73"/>
                  <a:pt x="284" y="77"/>
                  <a:pt x="279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5" y="77"/>
                  <a:pt x="9" y="73"/>
                  <a:pt x="9" y="69"/>
                </a:cubicBezTo>
                <a:close/>
              </a:path>
            </a:pathLst>
          </a:custGeom>
          <a:solidFill>
            <a:srgbClr val="E54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5" name="Freeform 1483"/>
          <p:cNvSpPr>
            <a:spLocks/>
          </p:cNvSpPr>
          <p:nvPr userDrawn="1"/>
        </p:nvSpPr>
        <p:spPr bwMode="auto">
          <a:xfrm>
            <a:off x="3573068" y="4716463"/>
            <a:ext cx="394097" cy="122238"/>
          </a:xfrm>
          <a:custGeom>
            <a:avLst/>
            <a:gdLst>
              <a:gd name="T0" fmla="*/ 8 w 331"/>
              <a:gd name="T1" fmla="*/ 60 h 77"/>
              <a:gd name="T2" fmla="*/ 8 w 331"/>
              <a:gd name="T3" fmla="*/ 60 h 77"/>
              <a:gd name="T4" fmla="*/ 239 w 331"/>
              <a:gd name="T5" fmla="*/ 60 h 77"/>
              <a:gd name="T6" fmla="*/ 239 w 331"/>
              <a:gd name="T7" fmla="*/ 60 h 77"/>
              <a:gd name="T8" fmla="*/ 314 w 331"/>
              <a:gd name="T9" fmla="*/ 60 h 77"/>
              <a:gd name="T10" fmla="*/ 314 w 331"/>
              <a:gd name="T11" fmla="*/ 32 h 77"/>
              <a:gd name="T12" fmla="*/ 314 w 331"/>
              <a:gd name="T13" fmla="*/ 16 h 77"/>
              <a:gd name="T14" fmla="*/ 239 w 331"/>
              <a:gd name="T15" fmla="*/ 16 h 77"/>
              <a:gd name="T16" fmla="*/ 239 w 331"/>
              <a:gd name="T17" fmla="*/ 16 h 77"/>
              <a:gd name="T18" fmla="*/ 8 w 331"/>
              <a:gd name="T19" fmla="*/ 16 h 77"/>
              <a:gd name="T20" fmla="*/ 0 w 331"/>
              <a:gd name="T21" fmla="*/ 8 h 77"/>
              <a:gd name="T22" fmla="*/ 8 w 331"/>
              <a:gd name="T23" fmla="*/ 0 h 77"/>
              <a:gd name="T24" fmla="*/ 239 w 331"/>
              <a:gd name="T25" fmla="*/ 0 h 77"/>
              <a:gd name="T26" fmla="*/ 322 w 331"/>
              <a:gd name="T27" fmla="*/ 0 h 77"/>
              <a:gd name="T28" fmla="*/ 331 w 331"/>
              <a:gd name="T29" fmla="*/ 8 h 77"/>
              <a:gd name="T30" fmla="*/ 331 w 331"/>
              <a:gd name="T31" fmla="*/ 69 h 77"/>
              <a:gd name="T32" fmla="*/ 322 w 331"/>
              <a:gd name="T33" fmla="*/ 77 h 77"/>
              <a:gd name="T34" fmla="*/ 239 w 331"/>
              <a:gd name="T35" fmla="*/ 77 h 77"/>
              <a:gd name="T36" fmla="*/ 8 w 331"/>
              <a:gd name="T37" fmla="*/ 77 h 77"/>
              <a:gd name="T38" fmla="*/ 0 w 331"/>
              <a:gd name="T39" fmla="*/ 69 h 77"/>
              <a:gd name="T40" fmla="*/ 8 w 331"/>
              <a:gd name="T41" fmla="*/ 6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1" h="77">
                <a:moveTo>
                  <a:pt x="8" y="60"/>
                </a:moveTo>
                <a:cubicBezTo>
                  <a:pt x="8" y="60"/>
                  <a:pt x="8" y="60"/>
                  <a:pt x="8" y="60"/>
                </a:cubicBezTo>
                <a:cubicBezTo>
                  <a:pt x="239" y="60"/>
                  <a:pt x="239" y="60"/>
                  <a:pt x="239" y="60"/>
                </a:cubicBezTo>
                <a:cubicBezTo>
                  <a:pt x="239" y="60"/>
                  <a:pt x="239" y="60"/>
                  <a:pt x="239" y="60"/>
                </a:cubicBezTo>
                <a:cubicBezTo>
                  <a:pt x="314" y="60"/>
                  <a:pt x="314" y="60"/>
                  <a:pt x="314" y="60"/>
                </a:cubicBezTo>
                <a:cubicBezTo>
                  <a:pt x="314" y="32"/>
                  <a:pt x="314" y="32"/>
                  <a:pt x="314" y="32"/>
                </a:cubicBezTo>
                <a:cubicBezTo>
                  <a:pt x="314" y="16"/>
                  <a:pt x="314" y="16"/>
                  <a:pt x="314" y="1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3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7" y="0"/>
                  <a:pt x="331" y="3"/>
                  <a:pt x="331" y="8"/>
                </a:cubicBezTo>
                <a:cubicBezTo>
                  <a:pt x="331" y="69"/>
                  <a:pt x="331" y="69"/>
                  <a:pt x="331" y="69"/>
                </a:cubicBezTo>
                <a:cubicBezTo>
                  <a:pt x="331" y="73"/>
                  <a:pt x="327" y="77"/>
                  <a:pt x="322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4" y="77"/>
                  <a:pt x="0" y="73"/>
                  <a:pt x="0" y="69"/>
                </a:cubicBezTo>
                <a:cubicBezTo>
                  <a:pt x="0" y="64"/>
                  <a:pt x="4" y="60"/>
                  <a:pt x="8" y="60"/>
                </a:cubicBezTo>
                <a:close/>
              </a:path>
            </a:pathLst>
          </a:custGeom>
          <a:solidFill>
            <a:srgbClr val="C61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6" name="Freeform 1484"/>
          <p:cNvSpPr>
            <a:spLocks/>
          </p:cNvSpPr>
          <p:nvPr userDrawn="1"/>
        </p:nvSpPr>
        <p:spPr bwMode="auto">
          <a:xfrm>
            <a:off x="3582592" y="4741863"/>
            <a:ext cx="364331" cy="25400"/>
          </a:xfrm>
          <a:custGeom>
            <a:avLst/>
            <a:gdLst>
              <a:gd name="T0" fmla="*/ 231 w 306"/>
              <a:gd name="T1" fmla="*/ 0 h 16"/>
              <a:gd name="T2" fmla="*/ 306 w 306"/>
              <a:gd name="T3" fmla="*/ 0 h 16"/>
              <a:gd name="T4" fmla="*/ 306 w 306"/>
              <a:gd name="T5" fmla="*/ 16 h 16"/>
              <a:gd name="T6" fmla="*/ 0 w 306"/>
              <a:gd name="T7" fmla="*/ 16 h 16"/>
              <a:gd name="T8" fmla="*/ 0 w 306"/>
              <a:gd name="T9" fmla="*/ 0 h 16"/>
              <a:gd name="T10" fmla="*/ 231 w 306"/>
              <a:gd name="T11" fmla="*/ 0 h 16"/>
              <a:gd name="T12" fmla="*/ 231 w 306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6">
                <a:moveTo>
                  <a:pt x="231" y="0"/>
                </a:moveTo>
                <a:lnTo>
                  <a:pt x="306" y="0"/>
                </a:lnTo>
                <a:lnTo>
                  <a:pt x="306" y="16"/>
                </a:lnTo>
                <a:lnTo>
                  <a:pt x="0" y="16"/>
                </a:lnTo>
                <a:lnTo>
                  <a:pt x="0" y="0"/>
                </a:lnTo>
                <a:lnTo>
                  <a:pt x="231" y="0"/>
                </a:lnTo>
                <a:lnTo>
                  <a:pt x="231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7" name="Freeform 1485"/>
          <p:cNvSpPr>
            <a:spLocks/>
          </p:cNvSpPr>
          <p:nvPr userDrawn="1"/>
        </p:nvSpPr>
        <p:spPr bwMode="auto">
          <a:xfrm>
            <a:off x="3582592" y="4767263"/>
            <a:ext cx="364331" cy="44450"/>
          </a:xfrm>
          <a:custGeom>
            <a:avLst/>
            <a:gdLst>
              <a:gd name="T0" fmla="*/ 306 w 306"/>
              <a:gd name="T1" fmla="*/ 0 h 28"/>
              <a:gd name="T2" fmla="*/ 306 w 306"/>
              <a:gd name="T3" fmla="*/ 28 h 28"/>
              <a:gd name="T4" fmla="*/ 231 w 306"/>
              <a:gd name="T5" fmla="*/ 28 h 28"/>
              <a:gd name="T6" fmla="*/ 231 w 306"/>
              <a:gd name="T7" fmla="*/ 28 h 28"/>
              <a:gd name="T8" fmla="*/ 0 w 306"/>
              <a:gd name="T9" fmla="*/ 28 h 28"/>
              <a:gd name="T10" fmla="*/ 0 w 306"/>
              <a:gd name="T11" fmla="*/ 0 h 28"/>
              <a:gd name="T12" fmla="*/ 306 w 306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28">
                <a:moveTo>
                  <a:pt x="306" y="0"/>
                </a:moveTo>
                <a:lnTo>
                  <a:pt x="306" y="28"/>
                </a:lnTo>
                <a:lnTo>
                  <a:pt x="231" y="28"/>
                </a:lnTo>
                <a:lnTo>
                  <a:pt x="231" y="28"/>
                </a:lnTo>
                <a:lnTo>
                  <a:pt x="0" y="28"/>
                </a:lnTo>
                <a:lnTo>
                  <a:pt x="0" y="0"/>
                </a:lnTo>
                <a:lnTo>
                  <a:pt x="306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8" name="Freeform 1486"/>
          <p:cNvSpPr>
            <a:spLocks/>
          </p:cNvSpPr>
          <p:nvPr userDrawn="1"/>
        </p:nvSpPr>
        <p:spPr bwMode="auto">
          <a:xfrm>
            <a:off x="3787378" y="4997450"/>
            <a:ext cx="433388" cy="82550"/>
          </a:xfrm>
          <a:custGeom>
            <a:avLst/>
            <a:gdLst>
              <a:gd name="T0" fmla="*/ 364 w 364"/>
              <a:gd name="T1" fmla="*/ 41 h 52"/>
              <a:gd name="T2" fmla="*/ 354 w 364"/>
              <a:gd name="T3" fmla="*/ 52 h 52"/>
              <a:gd name="T4" fmla="*/ 0 w 364"/>
              <a:gd name="T5" fmla="*/ 52 h 52"/>
              <a:gd name="T6" fmla="*/ 0 w 364"/>
              <a:gd name="T7" fmla="*/ 0 h 52"/>
              <a:gd name="T8" fmla="*/ 364 w 364"/>
              <a:gd name="T9" fmla="*/ 0 h 52"/>
              <a:gd name="T10" fmla="*/ 364 w 364"/>
              <a:gd name="T11" fmla="*/ 4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52">
                <a:moveTo>
                  <a:pt x="364" y="41"/>
                </a:moveTo>
                <a:cubicBezTo>
                  <a:pt x="364" y="47"/>
                  <a:pt x="360" y="52"/>
                  <a:pt x="354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364" y="0"/>
                  <a:pt x="364" y="0"/>
                  <a:pt x="364" y="0"/>
                </a:cubicBezTo>
                <a:lnTo>
                  <a:pt x="364" y="41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9" name="Freeform 1487"/>
          <p:cNvSpPr>
            <a:spLocks/>
          </p:cNvSpPr>
          <p:nvPr userDrawn="1"/>
        </p:nvSpPr>
        <p:spPr bwMode="auto">
          <a:xfrm>
            <a:off x="3787378" y="4838700"/>
            <a:ext cx="433388" cy="96838"/>
          </a:xfrm>
          <a:custGeom>
            <a:avLst/>
            <a:gdLst>
              <a:gd name="T0" fmla="*/ 0 w 364"/>
              <a:gd name="T1" fmla="*/ 0 h 61"/>
              <a:gd name="T2" fmla="*/ 354 w 364"/>
              <a:gd name="T3" fmla="*/ 0 h 61"/>
              <a:gd name="T4" fmla="*/ 364 w 364"/>
              <a:gd name="T5" fmla="*/ 10 h 61"/>
              <a:gd name="T6" fmla="*/ 364 w 364"/>
              <a:gd name="T7" fmla="*/ 61 h 61"/>
              <a:gd name="T8" fmla="*/ 0 w 364"/>
              <a:gd name="T9" fmla="*/ 61 h 61"/>
              <a:gd name="T10" fmla="*/ 0 w 364"/>
              <a:gd name="T1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61">
                <a:moveTo>
                  <a:pt x="0" y="0"/>
                </a:moveTo>
                <a:cubicBezTo>
                  <a:pt x="354" y="0"/>
                  <a:pt x="354" y="0"/>
                  <a:pt x="354" y="0"/>
                </a:cubicBezTo>
                <a:cubicBezTo>
                  <a:pt x="360" y="0"/>
                  <a:pt x="364" y="5"/>
                  <a:pt x="364" y="10"/>
                </a:cubicBezTo>
                <a:cubicBezTo>
                  <a:pt x="364" y="61"/>
                  <a:pt x="364" y="61"/>
                  <a:pt x="364" y="61"/>
                </a:cubicBezTo>
                <a:cubicBezTo>
                  <a:pt x="0" y="61"/>
                  <a:pt x="0" y="61"/>
                  <a:pt x="0" y="61"/>
                </a:cubicBezTo>
                <a:lnTo>
                  <a:pt x="0" y="0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0" name="Rectangle 1488"/>
          <p:cNvSpPr>
            <a:spLocks noChangeArrowheads="1"/>
          </p:cNvSpPr>
          <p:nvPr userDrawn="1"/>
        </p:nvSpPr>
        <p:spPr bwMode="auto">
          <a:xfrm>
            <a:off x="3787378" y="4935541"/>
            <a:ext cx="433388" cy="61913"/>
          </a:xfrm>
          <a:prstGeom prst="rect">
            <a:avLst/>
          </a:prstGeom>
          <a:solidFill>
            <a:srgbClr val="8BC1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1" name="Freeform 1489"/>
          <p:cNvSpPr>
            <a:spLocks/>
          </p:cNvSpPr>
          <p:nvPr userDrawn="1"/>
        </p:nvSpPr>
        <p:spPr bwMode="auto">
          <a:xfrm>
            <a:off x="3318274" y="4838700"/>
            <a:ext cx="516731" cy="241300"/>
          </a:xfrm>
          <a:custGeom>
            <a:avLst/>
            <a:gdLst>
              <a:gd name="T0" fmla="*/ 13 w 434"/>
              <a:gd name="T1" fmla="*/ 125 h 152"/>
              <a:gd name="T2" fmla="*/ 408 w 434"/>
              <a:gd name="T3" fmla="*/ 125 h 152"/>
              <a:gd name="T4" fmla="*/ 408 w 434"/>
              <a:gd name="T5" fmla="*/ 27 h 152"/>
              <a:gd name="T6" fmla="*/ 13 w 434"/>
              <a:gd name="T7" fmla="*/ 27 h 152"/>
              <a:gd name="T8" fmla="*/ 0 w 434"/>
              <a:gd name="T9" fmla="*/ 13 h 152"/>
              <a:gd name="T10" fmla="*/ 13 w 434"/>
              <a:gd name="T11" fmla="*/ 0 h 152"/>
              <a:gd name="T12" fmla="*/ 421 w 434"/>
              <a:gd name="T13" fmla="*/ 0 h 152"/>
              <a:gd name="T14" fmla="*/ 434 w 434"/>
              <a:gd name="T15" fmla="*/ 13 h 152"/>
              <a:gd name="T16" fmla="*/ 434 w 434"/>
              <a:gd name="T17" fmla="*/ 138 h 152"/>
              <a:gd name="T18" fmla="*/ 421 w 434"/>
              <a:gd name="T19" fmla="*/ 152 h 152"/>
              <a:gd name="T20" fmla="*/ 13 w 434"/>
              <a:gd name="T21" fmla="*/ 152 h 152"/>
              <a:gd name="T22" fmla="*/ 0 w 434"/>
              <a:gd name="T23" fmla="*/ 138 h 152"/>
              <a:gd name="T24" fmla="*/ 13 w 434"/>
              <a:gd name="T25" fmla="*/ 1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4" h="152">
                <a:moveTo>
                  <a:pt x="13" y="125"/>
                </a:moveTo>
                <a:cubicBezTo>
                  <a:pt x="408" y="125"/>
                  <a:pt x="408" y="125"/>
                  <a:pt x="408" y="125"/>
                </a:cubicBezTo>
                <a:cubicBezTo>
                  <a:pt x="408" y="27"/>
                  <a:pt x="408" y="27"/>
                  <a:pt x="408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428" y="0"/>
                  <a:pt x="434" y="6"/>
                  <a:pt x="434" y="13"/>
                </a:cubicBezTo>
                <a:cubicBezTo>
                  <a:pt x="434" y="138"/>
                  <a:pt x="434" y="138"/>
                  <a:pt x="434" y="138"/>
                </a:cubicBezTo>
                <a:cubicBezTo>
                  <a:pt x="434" y="146"/>
                  <a:pt x="428" y="152"/>
                  <a:pt x="421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6" y="152"/>
                  <a:pt x="0" y="146"/>
                  <a:pt x="0" y="138"/>
                </a:cubicBezTo>
                <a:cubicBezTo>
                  <a:pt x="0" y="131"/>
                  <a:pt x="6" y="125"/>
                  <a:pt x="13" y="125"/>
                </a:cubicBezTo>
                <a:close/>
              </a:path>
            </a:pathLst>
          </a:custGeom>
          <a:solidFill>
            <a:srgbClr val="4D8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2" name="Rectangle 1490"/>
          <p:cNvSpPr>
            <a:spLocks noChangeArrowheads="1"/>
          </p:cNvSpPr>
          <p:nvPr userDrawn="1"/>
        </p:nvSpPr>
        <p:spPr bwMode="auto">
          <a:xfrm>
            <a:off x="3333752" y="4881563"/>
            <a:ext cx="470297" cy="76200"/>
          </a:xfrm>
          <a:prstGeom prst="rect">
            <a:avLst/>
          </a:pr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3" name="Rectangle 1491"/>
          <p:cNvSpPr>
            <a:spLocks noChangeArrowheads="1"/>
          </p:cNvSpPr>
          <p:nvPr userDrawn="1"/>
        </p:nvSpPr>
        <p:spPr bwMode="auto">
          <a:xfrm>
            <a:off x="3333752" y="4957766"/>
            <a:ext cx="470297" cy="79375"/>
          </a:xfrm>
          <a:prstGeom prst="rect">
            <a:avLst/>
          </a:pr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4" name="Freeform 1492"/>
          <p:cNvSpPr>
            <a:spLocks/>
          </p:cNvSpPr>
          <p:nvPr userDrawn="1"/>
        </p:nvSpPr>
        <p:spPr bwMode="auto">
          <a:xfrm>
            <a:off x="2712245" y="1801813"/>
            <a:ext cx="1056085" cy="1277938"/>
          </a:xfrm>
          <a:custGeom>
            <a:avLst/>
            <a:gdLst>
              <a:gd name="T0" fmla="*/ 0 w 887"/>
              <a:gd name="T1" fmla="*/ 303 h 805"/>
              <a:gd name="T2" fmla="*/ 230 w 887"/>
              <a:gd name="T3" fmla="*/ 0 h 805"/>
              <a:gd name="T4" fmla="*/ 887 w 887"/>
              <a:gd name="T5" fmla="*/ 273 h 805"/>
              <a:gd name="T6" fmla="*/ 887 w 887"/>
              <a:gd name="T7" fmla="*/ 513 h 805"/>
              <a:gd name="T8" fmla="*/ 871 w 887"/>
              <a:gd name="T9" fmla="*/ 560 h 805"/>
              <a:gd name="T10" fmla="*/ 694 w 887"/>
              <a:gd name="T11" fmla="*/ 805 h 805"/>
              <a:gd name="T12" fmla="*/ 490 w 887"/>
              <a:gd name="T13" fmla="*/ 749 h 805"/>
              <a:gd name="T14" fmla="*/ 54 w 887"/>
              <a:gd name="T15" fmla="*/ 403 h 805"/>
              <a:gd name="T16" fmla="*/ 0 w 887"/>
              <a:gd name="T17" fmla="*/ 303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7" h="805">
                <a:moveTo>
                  <a:pt x="0" y="303"/>
                </a:moveTo>
                <a:cubicBezTo>
                  <a:pt x="230" y="0"/>
                  <a:pt x="230" y="0"/>
                  <a:pt x="230" y="0"/>
                </a:cubicBezTo>
                <a:cubicBezTo>
                  <a:pt x="887" y="273"/>
                  <a:pt x="887" y="273"/>
                  <a:pt x="887" y="273"/>
                </a:cubicBezTo>
                <a:cubicBezTo>
                  <a:pt x="887" y="513"/>
                  <a:pt x="887" y="513"/>
                  <a:pt x="887" y="513"/>
                </a:cubicBezTo>
                <a:cubicBezTo>
                  <a:pt x="871" y="560"/>
                  <a:pt x="871" y="560"/>
                  <a:pt x="871" y="560"/>
                </a:cubicBezTo>
                <a:cubicBezTo>
                  <a:pt x="694" y="805"/>
                  <a:pt x="694" y="805"/>
                  <a:pt x="694" y="805"/>
                </a:cubicBezTo>
                <a:cubicBezTo>
                  <a:pt x="694" y="805"/>
                  <a:pt x="604" y="795"/>
                  <a:pt x="490" y="749"/>
                </a:cubicBezTo>
                <a:cubicBezTo>
                  <a:pt x="347" y="692"/>
                  <a:pt x="119" y="497"/>
                  <a:pt x="54" y="403"/>
                </a:cubicBezTo>
                <a:cubicBezTo>
                  <a:pt x="23" y="357"/>
                  <a:pt x="0" y="303"/>
                  <a:pt x="0" y="303"/>
                </a:cubicBezTo>
                <a:close/>
              </a:path>
            </a:pathLst>
          </a:custGeom>
          <a:solidFill>
            <a:srgbClr val="3548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5" name="Freeform 1493"/>
          <p:cNvSpPr>
            <a:spLocks/>
          </p:cNvSpPr>
          <p:nvPr userDrawn="1"/>
        </p:nvSpPr>
        <p:spPr bwMode="auto">
          <a:xfrm>
            <a:off x="2605087" y="1312866"/>
            <a:ext cx="1614488" cy="1573213"/>
          </a:xfrm>
          <a:custGeom>
            <a:avLst/>
            <a:gdLst>
              <a:gd name="T0" fmla="*/ 29 w 1356"/>
              <a:gd name="T1" fmla="*/ 0 h 991"/>
              <a:gd name="T2" fmla="*/ 23 w 1356"/>
              <a:gd name="T3" fmla="*/ 56 h 991"/>
              <a:gd name="T4" fmla="*/ 806 w 1356"/>
              <a:gd name="T5" fmla="*/ 808 h 991"/>
              <a:gd name="T6" fmla="*/ 1300 w 1356"/>
              <a:gd name="T7" fmla="*/ 979 h 991"/>
              <a:gd name="T8" fmla="*/ 1356 w 1356"/>
              <a:gd name="T9" fmla="*/ 935 h 991"/>
              <a:gd name="T10" fmla="*/ 29 w 1356"/>
              <a:gd name="T1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6" h="991">
                <a:moveTo>
                  <a:pt x="29" y="0"/>
                </a:moveTo>
                <a:cubicBezTo>
                  <a:pt x="29" y="0"/>
                  <a:pt x="0" y="13"/>
                  <a:pt x="23" y="56"/>
                </a:cubicBezTo>
                <a:cubicBezTo>
                  <a:pt x="46" y="99"/>
                  <a:pt x="806" y="808"/>
                  <a:pt x="806" y="808"/>
                </a:cubicBezTo>
                <a:cubicBezTo>
                  <a:pt x="1300" y="979"/>
                  <a:pt x="1300" y="979"/>
                  <a:pt x="1300" y="979"/>
                </a:cubicBezTo>
                <a:cubicBezTo>
                  <a:pt x="1300" y="979"/>
                  <a:pt x="1341" y="991"/>
                  <a:pt x="1356" y="935"/>
                </a:cubicBezTo>
                <a:lnTo>
                  <a:pt x="29" y="0"/>
                </a:lnTo>
                <a:close/>
              </a:path>
            </a:pathLst>
          </a:custGeom>
          <a:solidFill>
            <a:srgbClr val="2939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6" name="Freeform 1494"/>
          <p:cNvSpPr>
            <a:spLocks/>
          </p:cNvSpPr>
          <p:nvPr userDrawn="1"/>
        </p:nvSpPr>
        <p:spPr bwMode="auto">
          <a:xfrm>
            <a:off x="2602707" y="1304925"/>
            <a:ext cx="1625204" cy="1533525"/>
          </a:xfrm>
          <a:custGeom>
            <a:avLst/>
            <a:gdLst>
              <a:gd name="T0" fmla="*/ 679 w 1365"/>
              <a:gd name="T1" fmla="*/ 325 h 966"/>
              <a:gd name="T2" fmla="*/ 45 w 1365"/>
              <a:gd name="T3" fmla="*/ 3 h 966"/>
              <a:gd name="T4" fmla="*/ 45 w 1365"/>
              <a:gd name="T5" fmla="*/ 45 h 966"/>
              <a:gd name="T6" fmla="*/ 820 w 1365"/>
              <a:gd name="T7" fmla="*/ 792 h 966"/>
              <a:gd name="T8" fmla="*/ 1326 w 1365"/>
              <a:gd name="T9" fmla="*/ 956 h 966"/>
              <a:gd name="T10" fmla="*/ 1358 w 1365"/>
              <a:gd name="T11" fmla="*/ 940 h 966"/>
              <a:gd name="T12" fmla="*/ 679 w 1365"/>
              <a:gd name="T13" fmla="*/ 325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5" h="966">
                <a:moveTo>
                  <a:pt x="679" y="325"/>
                </a:moveTo>
                <a:cubicBezTo>
                  <a:pt x="45" y="3"/>
                  <a:pt x="45" y="3"/>
                  <a:pt x="45" y="3"/>
                </a:cubicBezTo>
                <a:cubicBezTo>
                  <a:pt x="45" y="3"/>
                  <a:pt x="0" y="0"/>
                  <a:pt x="45" y="45"/>
                </a:cubicBezTo>
                <a:cubicBezTo>
                  <a:pt x="90" y="90"/>
                  <a:pt x="820" y="792"/>
                  <a:pt x="820" y="792"/>
                </a:cubicBezTo>
                <a:cubicBezTo>
                  <a:pt x="1326" y="956"/>
                  <a:pt x="1326" y="956"/>
                  <a:pt x="1326" y="956"/>
                </a:cubicBezTo>
                <a:cubicBezTo>
                  <a:pt x="1326" y="956"/>
                  <a:pt x="1352" y="966"/>
                  <a:pt x="1358" y="940"/>
                </a:cubicBezTo>
                <a:cubicBezTo>
                  <a:pt x="1365" y="915"/>
                  <a:pt x="679" y="325"/>
                  <a:pt x="679" y="325"/>
                </a:cubicBezTo>
                <a:close/>
              </a:path>
            </a:pathLst>
          </a:custGeom>
          <a:solidFill>
            <a:srgbClr val="425B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7" name="Freeform 1495"/>
          <p:cNvSpPr>
            <a:spLocks/>
          </p:cNvSpPr>
          <p:nvPr userDrawn="1"/>
        </p:nvSpPr>
        <p:spPr bwMode="auto">
          <a:xfrm>
            <a:off x="3527824" y="2198691"/>
            <a:ext cx="545306" cy="1762125"/>
          </a:xfrm>
          <a:custGeom>
            <a:avLst/>
            <a:gdLst>
              <a:gd name="T0" fmla="*/ 7 w 458"/>
              <a:gd name="T1" fmla="*/ 33 h 1110"/>
              <a:gd name="T2" fmla="*/ 293 w 458"/>
              <a:gd name="T3" fmla="*/ 301 h 1110"/>
              <a:gd name="T4" fmla="*/ 388 w 458"/>
              <a:gd name="T5" fmla="*/ 394 h 1110"/>
              <a:gd name="T6" fmla="*/ 340 w 458"/>
              <a:gd name="T7" fmla="*/ 531 h 1110"/>
              <a:gd name="T8" fmla="*/ 331 w 458"/>
              <a:gd name="T9" fmla="*/ 662 h 1110"/>
              <a:gd name="T10" fmla="*/ 289 w 458"/>
              <a:gd name="T11" fmla="*/ 718 h 1110"/>
              <a:gd name="T12" fmla="*/ 318 w 458"/>
              <a:gd name="T13" fmla="*/ 761 h 1110"/>
              <a:gd name="T14" fmla="*/ 293 w 458"/>
              <a:gd name="T15" fmla="*/ 953 h 1110"/>
              <a:gd name="T16" fmla="*/ 304 w 458"/>
              <a:gd name="T17" fmla="*/ 1092 h 1110"/>
              <a:gd name="T18" fmla="*/ 379 w 458"/>
              <a:gd name="T19" fmla="*/ 1092 h 1110"/>
              <a:gd name="T20" fmla="*/ 455 w 458"/>
              <a:gd name="T21" fmla="*/ 1011 h 1110"/>
              <a:gd name="T22" fmla="*/ 349 w 458"/>
              <a:gd name="T23" fmla="*/ 817 h 1110"/>
              <a:gd name="T24" fmla="*/ 358 w 458"/>
              <a:gd name="T25" fmla="*/ 763 h 1110"/>
              <a:gd name="T26" fmla="*/ 370 w 458"/>
              <a:gd name="T27" fmla="*/ 678 h 1110"/>
              <a:gd name="T28" fmla="*/ 399 w 458"/>
              <a:gd name="T29" fmla="*/ 488 h 1110"/>
              <a:gd name="T30" fmla="*/ 412 w 458"/>
              <a:gd name="T31" fmla="*/ 347 h 1110"/>
              <a:gd name="T32" fmla="*/ 131 w 458"/>
              <a:gd name="T33" fmla="*/ 103 h 1110"/>
              <a:gd name="T34" fmla="*/ 36 w 458"/>
              <a:gd name="T35" fmla="*/ 13 h 1110"/>
              <a:gd name="T36" fmla="*/ 7 w 458"/>
              <a:gd name="T37" fmla="*/ 33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8" h="1110">
                <a:moveTo>
                  <a:pt x="7" y="33"/>
                </a:moveTo>
                <a:cubicBezTo>
                  <a:pt x="7" y="33"/>
                  <a:pt x="244" y="268"/>
                  <a:pt x="293" y="301"/>
                </a:cubicBezTo>
                <a:cubicBezTo>
                  <a:pt x="317" y="318"/>
                  <a:pt x="383" y="379"/>
                  <a:pt x="388" y="394"/>
                </a:cubicBezTo>
                <a:cubicBezTo>
                  <a:pt x="397" y="425"/>
                  <a:pt x="365" y="473"/>
                  <a:pt x="340" y="531"/>
                </a:cubicBezTo>
                <a:cubicBezTo>
                  <a:pt x="316" y="590"/>
                  <a:pt x="331" y="662"/>
                  <a:pt x="331" y="662"/>
                </a:cubicBezTo>
                <a:cubicBezTo>
                  <a:pt x="331" y="662"/>
                  <a:pt x="286" y="687"/>
                  <a:pt x="289" y="718"/>
                </a:cubicBezTo>
                <a:cubicBezTo>
                  <a:pt x="291" y="750"/>
                  <a:pt x="318" y="761"/>
                  <a:pt x="318" y="761"/>
                </a:cubicBezTo>
                <a:cubicBezTo>
                  <a:pt x="318" y="761"/>
                  <a:pt x="271" y="862"/>
                  <a:pt x="293" y="953"/>
                </a:cubicBezTo>
                <a:cubicBezTo>
                  <a:pt x="316" y="1043"/>
                  <a:pt x="311" y="1092"/>
                  <a:pt x="304" y="1092"/>
                </a:cubicBezTo>
                <a:cubicBezTo>
                  <a:pt x="298" y="1092"/>
                  <a:pt x="345" y="1110"/>
                  <a:pt x="379" y="1092"/>
                </a:cubicBezTo>
                <a:cubicBezTo>
                  <a:pt x="412" y="1074"/>
                  <a:pt x="453" y="1036"/>
                  <a:pt x="455" y="1011"/>
                </a:cubicBezTo>
                <a:cubicBezTo>
                  <a:pt x="458" y="986"/>
                  <a:pt x="349" y="858"/>
                  <a:pt x="349" y="817"/>
                </a:cubicBezTo>
                <a:cubicBezTo>
                  <a:pt x="349" y="777"/>
                  <a:pt x="358" y="763"/>
                  <a:pt x="358" y="763"/>
                </a:cubicBezTo>
                <a:cubicBezTo>
                  <a:pt x="358" y="763"/>
                  <a:pt x="428" y="734"/>
                  <a:pt x="370" y="678"/>
                </a:cubicBezTo>
                <a:cubicBezTo>
                  <a:pt x="370" y="678"/>
                  <a:pt x="356" y="540"/>
                  <a:pt x="399" y="488"/>
                </a:cubicBezTo>
                <a:cubicBezTo>
                  <a:pt x="442" y="437"/>
                  <a:pt x="451" y="385"/>
                  <a:pt x="412" y="347"/>
                </a:cubicBezTo>
                <a:cubicBezTo>
                  <a:pt x="374" y="308"/>
                  <a:pt x="192" y="175"/>
                  <a:pt x="131" y="103"/>
                </a:cubicBezTo>
                <a:cubicBezTo>
                  <a:pt x="70" y="31"/>
                  <a:pt x="36" y="13"/>
                  <a:pt x="36" y="13"/>
                </a:cubicBezTo>
                <a:cubicBezTo>
                  <a:pt x="36" y="13"/>
                  <a:pt x="0" y="0"/>
                  <a:pt x="7" y="33"/>
                </a:cubicBezTo>
                <a:close/>
              </a:path>
            </a:pathLst>
          </a:custGeom>
          <a:solidFill>
            <a:srgbClr val="FAC5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8" name="Freeform 1496"/>
          <p:cNvSpPr>
            <a:spLocks noEditPoints="1"/>
          </p:cNvSpPr>
          <p:nvPr userDrawn="1"/>
        </p:nvSpPr>
        <p:spPr bwMode="auto">
          <a:xfrm>
            <a:off x="723901" y="2921000"/>
            <a:ext cx="295275" cy="38100"/>
          </a:xfrm>
          <a:custGeom>
            <a:avLst/>
            <a:gdLst>
              <a:gd name="T0" fmla="*/ 0 w 248"/>
              <a:gd name="T1" fmla="*/ 24 h 24"/>
              <a:gd name="T2" fmla="*/ 27 w 248"/>
              <a:gd name="T3" fmla="*/ 24 h 24"/>
              <a:gd name="T4" fmla="*/ 0 w 248"/>
              <a:gd name="T5" fmla="*/ 24 h 24"/>
              <a:gd name="T6" fmla="*/ 248 w 248"/>
              <a:gd name="T7" fmla="*/ 0 h 24"/>
              <a:gd name="T8" fmla="*/ 210 w 248"/>
              <a:gd name="T9" fmla="*/ 0 h 24"/>
              <a:gd name="T10" fmla="*/ 248 w 248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" h="24">
                <a:moveTo>
                  <a:pt x="0" y="24"/>
                </a:moveTo>
                <a:lnTo>
                  <a:pt x="27" y="24"/>
                </a:lnTo>
                <a:lnTo>
                  <a:pt x="0" y="24"/>
                </a:lnTo>
                <a:close/>
                <a:moveTo>
                  <a:pt x="248" y="0"/>
                </a:moveTo>
                <a:lnTo>
                  <a:pt x="210" y="0"/>
                </a:lnTo>
                <a:lnTo>
                  <a:pt x="2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9" name="Freeform 1497"/>
          <p:cNvSpPr>
            <a:spLocks noEditPoints="1"/>
          </p:cNvSpPr>
          <p:nvPr userDrawn="1"/>
        </p:nvSpPr>
        <p:spPr bwMode="auto">
          <a:xfrm>
            <a:off x="723901" y="2921000"/>
            <a:ext cx="295275" cy="38100"/>
          </a:xfrm>
          <a:custGeom>
            <a:avLst/>
            <a:gdLst>
              <a:gd name="T0" fmla="*/ 0 w 248"/>
              <a:gd name="T1" fmla="*/ 24 h 24"/>
              <a:gd name="T2" fmla="*/ 27 w 248"/>
              <a:gd name="T3" fmla="*/ 24 h 24"/>
              <a:gd name="T4" fmla="*/ 248 w 248"/>
              <a:gd name="T5" fmla="*/ 0 h 24"/>
              <a:gd name="T6" fmla="*/ 210 w 248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24">
                <a:moveTo>
                  <a:pt x="0" y="24"/>
                </a:moveTo>
                <a:lnTo>
                  <a:pt x="27" y="24"/>
                </a:lnTo>
                <a:moveTo>
                  <a:pt x="248" y="0"/>
                </a:moveTo>
                <a:lnTo>
                  <a:pt x="2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0" name="Freeform 1498"/>
          <p:cNvSpPr>
            <a:spLocks/>
          </p:cNvSpPr>
          <p:nvPr userDrawn="1"/>
        </p:nvSpPr>
        <p:spPr bwMode="auto">
          <a:xfrm>
            <a:off x="1091805" y="2887663"/>
            <a:ext cx="121444" cy="171450"/>
          </a:xfrm>
          <a:custGeom>
            <a:avLst/>
            <a:gdLst>
              <a:gd name="T0" fmla="*/ 86 w 102"/>
              <a:gd name="T1" fmla="*/ 20 h 108"/>
              <a:gd name="T2" fmla="*/ 102 w 102"/>
              <a:gd name="T3" fmla="*/ 99 h 108"/>
              <a:gd name="T4" fmla="*/ 0 w 102"/>
              <a:gd name="T5" fmla="*/ 53 h 108"/>
              <a:gd name="T6" fmla="*/ 51 w 102"/>
              <a:gd name="T7" fmla="*/ 0 h 108"/>
              <a:gd name="T8" fmla="*/ 86 w 102"/>
              <a:gd name="T9" fmla="*/ 2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8">
                <a:moveTo>
                  <a:pt x="86" y="20"/>
                </a:moveTo>
                <a:cubicBezTo>
                  <a:pt x="86" y="20"/>
                  <a:pt x="58" y="76"/>
                  <a:pt x="102" y="99"/>
                </a:cubicBezTo>
                <a:cubicBezTo>
                  <a:pt x="102" y="99"/>
                  <a:pt x="27" y="108"/>
                  <a:pt x="0" y="53"/>
                </a:cubicBezTo>
                <a:cubicBezTo>
                  <a:pt x="51" y="0"/>
                  <a:pt x="51" y="0"/>
                  <a:pt x="51" y="0"/>
                </a:cubicBezTo>
                <a:lnTo>
                  <a:pt x="86" y="20"/>
                </a:lnTo>
                <a:close/>
              </a:path>
            </a:pathLst>
          </a:custGeom>
          <a:solidFill>
            <a:srgbClr val="FECD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1" name="Freeform 1499"/>
          <p:cNvSpPr>
            <a:spLocks/>
          </p:cNvSpPr>
          <p:nvPr userDrawn="1"/>
        </p:nvSpPr>
        <p:spPr bwMode="auto">
          <a:xfrm>
            <a:off x="1090614" y="2908303"/>
            <a:ext cx="103585" cy="125413"/>
          </a:xfrm>
          <a:custGeom>
            <a:avLst/>
            <a:gdLst>
              <a:gd name="T0" fmla="*/ 0 w 87"/>
              <a:gd name="T1" fmla="*/ 40 h 79"/>
              <a:gd name="T2" fmla="*/ 39 w 87"/>
              <a:gd name="T3" fmla="*/ 0 h 79"/>
              <a:gd name="T4" fmla="*/ 87 w 87"/>
              <a:gd name="T5" fmla="*/ 7 h 79"/>
              <a:gd name="T6" fmla="*/ 47 w 87"/>
              <a:gd name="T7" fmla="*/ 79 h 79"/>
              <a:gd name="T8" fmla="*/ 0 w 87"/>
              <a:gd name="T9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79">
                <a:moveTo>
                  <a:pt x="0" y="40"/>
                </a:moveTo>
                <a:cubicBezTo>
                  <a:pt x="39" y="0"/>
                  <a:pt x="39" y="0"/>
                  <a:pt x="39" y="0"/>
                </a:cubicBezTo>
                <a:cubicBezTo>
                  <a:pt x="87" y="7"/>
                  <a:pt x="87" y="7"/>
                  <a:pt x="87" y="7"/>
                </a:cubicBezTo>
                <a:cubicBezTo>
                  <a:pt x="60" y="40"/>
                  <a:pt x="50" y="67"/>
                  <a:pt x="47" y="79"/>
                </a:cubicBezTo>
                <a:cubicBezTo>
                  <a:pt x="29" y="73"/>
                  <a:pt x="11" y="61"/>
                  <a:pt x="0" y="40"/>
                </a:cubicBezTo>
                <a:close/>
              </a:path>
            </a:pathLst>
          </a:custGeom>
          <a:solidFill>
            <a:srgbClr val="D6AD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2" name="Freeform 1500"/>
          <p:cNvSpPr>
            <a:spLocks/>
          </p:cNvSpPr>
          <p:nvPr userDrawn="1"/>
        </p:nvSpPr>
        <p:spPr bwMode="auto">
          <a:xfrm>
            <a:off x="740570" y="2360616"/>
            <a:ext cx="511969" cy="684213"/>
          </a:xfrm>
          <a:custGeom>
            <a:avLst/>
            <a:gdLst>
              <a:gd name="T0" fmla="*/ 0 w 430"/>
              <a:gd name="T1" fmla="*/ 215 h 431"/>
              <a:gd name="T2" fmla="*/ 215 w 430"/>
              <a:gd name="T3" fmla="*/ 431 h 431"/>
              <a:gd name="T4" fmla="*/ 394 w 430"/>
              <a:gd name="T5" fmla="*/ 336 h 431"/>
              <a:gd name="T6" fmla="*/ 430 w 430"/>
              <a:gd name="T7" fmla="*/ 215 h 431"/>
              <a:gd name="T8" fmla="*/ 215 w 430"/>
              <a:gd name="T9" fmla="*/ 0 h 431"/>
              <a:gd name="T10" fmla="*/ 0 w 430"/>
              <a:gd name="T11" fmla="*/ 215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431">
                <a:moveTo>
                  <a:pt x="0" y="215"/>
                </a:moveTo>
                <a:cubicBezTo>
                  <a:pt x="0" y="334"/>
                  <a:pt x="96" y="431"/>
                  <a:pt x="215" y="431"/>
                </a:cubicBezTo>
                <a:cubicBezTo>
                  <a:pt x="289" y="431"/>
                  <a:pt x="355" y="393"/>
                  <a:pt x="394" y="336"/>
                </a:cubicBezTo>
                <a:cubicBezTo>
                  <a:pt x="417" y="301"/>
                  <a:pt x="430" y="260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ubicBezTo>
                  <a:pt x="96" y="0"/>
                  <a:pt x="0" y="96"/>
                  <a:pt x="0" y="215"/>
                </a:cubicBezTo>
                <a:close/>
              </a:path>
            </a:pathLst>
          </a:custGeom>
          <a:solidFill>
            <a:srgbClr val="FECD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3" name="Freeform 1501"/>
          <p:cNvSpPr>
            <a:spLocks/>
          </p:cNvSpPr>
          <p:nvPr userDrawn="1"/>
        </p:nvSpPr>
        <p:spPr bwMode="auto">
          <a:xfrm>
            <a:off x="1076325" y="2649541"/>
            <a:ext cx="75010" cy="104775"/>
          </a:xfrm>
          <a:custGeom>
            <a:avLst/>
            <a:gdLst>
              <a:gd name="T0" fmla="*/ 0 w 63"/>
              <a:gd name="T1" fmla="*/ 33 h 66"/>
              <a:gd name="T2" fmla="*/ 16 w 63"/>
              <a:gd name="T3" fmla="*/ 61 h 66"/>
              <a:gd name="T4" fmla="*/ 47 w 63"/>
              <a:gd name="T5" fmla="*/ 61 h 66"/>
              <a:gd name="T6" fmla="*/ 63 w 63"/>
              <a:gd name="T7" fmla="*/ 33 h 66"/>
              <a:gd name="T8" fmla="*/ 47 w 63"/>
              <a:gd name="T9" fmla="*/ 6 h 66"/>
              <a:gd name="T10" fmla="*/ 16 w 63"/>
              <a:gd name="T11" fmla="*/ 6 h 66"/>
              <a:gd name="T12" fmla="*/ 0 w 63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5" y="66"/>
                  <a:pt x="37" y="66"/>
                  <a:pt x="47" y="61"/>
                </a:cubicBezTo>
                <a:cubicBezTo>
                  <a:pt x="57" y="55"/>
                  <a:pt x="63" y="45"/>
                  <a:pt x="63" y="33"/>
                </a:cubicBezTo>
                <a:cubicBezTo>
                  <a:pt x="63" y="22"/>
                  <a:pt x="57" y="12"/>
                  <a:pt x="47" y="6"/>
                </a:cubicBezTo>
                <a:cubicBezTo>
                  <a:pt x="37" y="0"/>
                  <a:pt x="25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4" name="Freeform 1502"/>
          <p:cNvSpPr>
            <a:spLocks/>
          </p:cNvSpPr>
          <p:nvPr userDrawn="1"/>
        </p:nvSpPr>
        <p:spPr bwMode="auto">
          <a:xfrm>
            <a:off x="958454" y="2649541"/>
            <a:ext cx="76200" cy="104775"/>
          </a:xfrm>
          <a:custGeom>
            <a:avLst/>
            <a:gdLst>
              <a:gd name="T0" fmla="*/ 0 w 64"/>
              <a:gd name="T1" fmla="*/ 33 h 66"/>
              <a:gd name="T2" fmla="*/ 16 w 64"/>
              <a:gd name="T3" fmla="*/ 61 h 66"/>
              <a:gd name="T4" fmla="*/ 48 w 64"/>
              <a:gd name="T5" fmla="*/ 61 h 66"/>
              <a:gd name="T6" fmla="*/ 64 w 64"/>
              <a:gd name="T7" fmla="*/ 33 h 66"/>
              <a:gd name="T8" fmla="*/ 48 w 64"/>
              <a:gd name="T9" fmla="*/ 6 h 66"/>
              <a:gd name="T10" fmla="*/ 16 w 64"/>
              <a:gd name="T11" fmla="*/ 6 h 66"/>
              <a:gd name="T12" fmla="*/ 0 w 64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6" y="66"/>
                  <a:pt x="38" y="66"/>
                  <a:pt x="48" y="61"/>
                </a:cubicBezTo>
                <a:cubicBezTo>
                  <a:pt x="58" y="55"/>
                  <a:pt x="64" y="45"/>
                  <a:pt x="64" y="33"/>
                </a:cubicBezTo>
                <a:cubicBezTo>
                  <a:pt x="64" y="22"/>
                  <a:pt x="58" y="12"/>
                  <a:pt x="48" y="6"/>
                </a:cubicBezTo>
                <a:cubicBezTo>
                  <a:pt x="38" y="0"/>
                  <a:pt x="26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5" name="Freeform 1503"/>
          <p:cNvSpPr>
            <a:spLocks/>
          </p:cNvSpPr>
          <p:nvPr userDrawn="1"/>
        </p:nvSpPr>
        <p:spPr bwMode="auto">
          <a:xfrm>
            <a:off x="841773" y="2649541"/>
            <a:ext cx="75010" cy="104775"/>
          </a:xfrm>
          <a:custGeom>
            <a:avLst/>
            <a:gdLst>
              <a:gd name="T0" fmla="*/ 0 w 63"/>
              <a:gd name="T1" fmla="*/ 33 h 66"/>
              <a:gd name="T2" fmla="*/ 16 w 63"/>
              <a:gd name="T3" fmla="*/ 61 h 66"/>
              <a:gd name="T4" fmla="*/ 48 w 63"/>
              <a:gd name="T5" fmla="*/ 61 h 66"/>
              <a:gd name="T6" fmla="*/ 63 w 63"/>
              <a:gd name="T7" fmla="*/ 33 h 66"/>
              <a:gd name="T8" fmla="*/ 48 w 63"/>
              <a:gd name="T9" fmla="*/ 6 h 66"/>
              <a:gd name="T10" fmla="*/ 16 w 63"/>
              <a:gd name="T11" fmla="*/ 6 h 66"/>
              <a:gd name="T12" fmla="*/ 0 w 63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6" y="66"/>
                  <a:pt x="38" y="66"/>
                  <a:pt x="48" y="61"/>
                </a:cubicBezTo>
                <a:cubicBezTo>
                  <a:pt x="57" y="55"/>
                  <a:pt x="63" y="45"/>
                  <a:pt x="63" y="33"/>
                </a:cubicBezTo>
                <a:cubicBezTo>
                  <a:pt x="63" y="22"/>
                  <a:pt x="57" y="12"/>
                  <a:pt x="48" y="6"/>
                </a:cubicBezTo>
                <a:cubicBezTo>
                  <a:pt x="38" y="0"/>
                  <a:pt x="26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6" name="Freeform 1504"/>
          <p:cNvSpPr>
            <a:spLocks noEditPoints="1"/>
          </p:cNvSpPr>
          <p:nvPr userDrawn="1"/>
        </p:nvSpPr>
        <p:spPr bwMode="auto">
          <a:xfrm>
            <a:off x="532211" y="2847978"/>
            <a:ext cx="465535" cy="60325"/>
          </a:xfrm>
          <a:custGeom>
            <a:avLst/>
            <a:gdLst>
              <a:gd name="T0" fmla="*/ 391 w 391"/>
              <a:gd name="T1" fmla="*/ 38 h 38"/>
              <a:gd name="T2" fmla="*/ 350 w 391"/>
              <a:gd name="T3" fmla="*/ 38 h 38"/>
              <a:gd name="T4" fmla="*/ 391 w 391"/>
              <a:gd name="T5" fmla="*/ 38 h 38"/>
              <a:gd name="T6" fmla="*/ 0 w 391"/>
              <a:gd name="T7" fmla="*/ 0 h 38"/>
              <a:gd name="T8" fmla="*/ 60 w 391"/>
              <a:gd name="T9" fmla="*/ 0 h 38"/>
              <a:gd name="T10" fmla="*/ 0 w 391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1" h="38">
                <a:moveTo>
                  <a:pt x="391" y="38"/>
                </a:moveTo>
                <a:lnTo>
                  <a:pt x="350" y="38"/>
                </a:lnTo>
                <a:lnTo>
                  <a:pt x="391" y="38"/>
                </a:lnTo>
                <a:close/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7" name="Freeform 1505"/>
          <p:cNvSpPr>
            <a:spLocks noEditPoints="1"/>
          </p:cNvSpPr>
          <p:nvPr userDrawn="1"/>
        </p:nvSpPr>
        <p:spPr bwMode="auto">
          <a:xfrm>
            <a:off x="532211" y="2847978"/>
            <a:ext cx="465535" cy="60325"/>
          </a:xfrm>
          <a:custGeom>
            <a:avLst/>
            <a:gdLst>
              <a:gd name="T0" fmla="*/ 391 w 391"/>
              <a:gd name="T1" fmla="*/ 38 h 38"/>
              <a:gd name="T2" fmla="*/ 350 w 391"/>
              <a:gd name="T3" fmla="*/ 38 h 38"/>
              <a:gd name="T4" fmla="*/ 0 w 391"/>
              <a:gd name="T5" fmla="*/ 0 h 38"/>
              <a:gd name="T6" fmla="*/ 60 w 391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1" h="38">
                <a:moveTo>
                  <a:pt x="391" y="38"/>
                </a:moveTo>
                <a:lnTo>
                  <a:pt x="350" y="38"/>
                </a:lnTo>
                <a:moveTo>
                  <a:pt x="0" y="0"/>
                </a:moveTo>
                <a:lnTo>
                  <a:pt x="6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8" name="Freeform 1506"/>
          <p:cNvSpPr>
            <a:spLocks/>
          </p:cNvSpPr>
          <p:nvPr userDrawn="1"/>
        </p:nvSpPr>
        <p:spPr bwMode="auto">
          <a:xfrm>
            <a:off x="226220" y="2797178"/>
            <a:ext cx="192881" cy="269875"/>
          </a:xfrm>
          <a:custGeom>
            <a:avLst/>
            <a:gdLst>
              <a:gd name="T0" fmla="*/ 24 w 162"/>
              <a:gd name="T1" fmla="*/ 31 h 170"/>
              <a:gd name="T2" fmla="*/ 0 w 162"/>
              <a:gd name="T3" fmla="*/ 155 h 170"/>
              <a:gd name="T4" fmla="*/ 162 w 162"/>
              <a:gd name="T5" fmla="*/ 83 h 170"/>
              <a:gd name="T6" fmla="*/ 81 w 162"/>
              <a:gd name="T7" fmla="*/ 0 h 170"/>
              <a:gd name="T8" fmla="*/ 24 w 162"/>
              <a:gd name="T9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70">
                <a:moveTo>
                  <a:pt x="24" y="31"/>
                </a:moveTo>
                <a:cubicBezTo>
                  <a:pt x="24" y="31"/>
                  <a:pt x="69" y="119"/>
                  <a:pt x="0" y="155"/>
                </a:cubicBezTo>
                <a:cubicBezTo>
                  <a:pt x="0" y="155"/>
                  <a:pt x="118" y="170"/>
                  <a:pt x="162" y="83"/>
                </a:cubicBezTo>
                <a:cubicBezTo>
                  <a:pt x="81" y="0"/>
                  <a:pt x="81" y="0"/>
                  <a:pt x="81" y="0"/>
                </a:cubicBezTo>
                <a:lnTo>
                  <a:pt x="24" y="31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9" name="Freeform 1507"/>
          <p:cNvSpPr>
            <a:spLocks/>
          </p:cNvSpPr>
          <p:nvPr userDrawn="1"/>
        </p:nvSpPr>
        <p:spPr bwMode="auto">
          <a:xfrm>
            <a:off x="254794" y="2828925"/>
            <a:ext cx="164306" cy="198438"/>
          </a:xfrm>
          <a:custGeom>
            <a:avLst/>
            <a:gdLst>
              <a:gd name="T0" fmla="*/ 138 w 138"/>
              <a:gd name="T1" fmla="*/ 63 h 125"/>
              <a:gd name="T2" fmla="*/ 76 w 138"/>
              <a:gd name="T3" fmla="*/ 0 h 125"/>
              <a:gd name="T4" fmla="*/ 0 w 138"/>
              <a:gd name="T5" fmla="*/ 12 h 125"/>
              <a:gd name="T6" fmla="*/ 64 w 138"/>
              <a:gd name="T7" fmla="*/ 125 h 125"/>
              <a:gd name="T8" fmla="*/ 138 w 138"/>
              <a:gd name="T9" fmla="*/ 6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25">
                <a:moveTo>
                  <a:pt x="138" y="63"/>
                </a:moveTo>
                <a:cubicBezTo>
                  <a:pt x="76" y="0"/>
                  <a:pt x="76" y="0"/>
                  <a:pt x="7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3" y="63"/>
                  <a:pt x="59" y="106"/>
                  <a:pt x="64" y="125"/>
                </a:cubicBezTo>
                <a:cubicBezTo>
                  <a:pt x="93" y="115"/>
                  <a:pt x="121" y="97"/>
                  <a:pt x="138" y="63"/>
                </a:cubicBezTo>
                <a:close/>
              </a:path>
            </a:pathLst>
          </a:custGeom>
          <a:solidFill>
            <a:srgbClr val="4D8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0" name="Freeform 1508"/>
          <p:cNvSpPr>
            <a:spLocks/>
          </p:cNvSpPr>
          <p:nvPr userDrawn="1"/>
        </p:nvSpPr>
        <p:spPr bwMode="auto">
          <a:xfrm>
            <a:off x="163116" y="1963738"/>
            <a:ext cx="810816" cy="1079500"/>
          </a:xfrm>
          <a:custGeom>
            <a:avLst/>
            <a:gdLst>
              <a:gd name="T0" fmla="*/ 681 w 681"/>
              <a:gd name="T1" fmla="*/ 340 h 680"/>
              <a:gd name="T2" fmla="*/ 340 w 681"/>
              <a:gd name="T3" fmla="*/ 680 h 680"/>
              <a:gd name="T4" fmla="*/ 58 w 681"/>
              <a:gd name="T5" fmla="*/ 530 h 680"/>
              <a:gd name="T6" fmla="*/ 0 w 681"/>
              <a:gd name="T7" fmla="*/ 340 h 680"/>
              <a:gd name="T8" fmla="*/ 340 w 681"/>
              <a:gd name="T9" fmla="*/ 0 h 680"/>
              <a:gd name="T10" fmla="*/ 681 w 681"/>
              <a:gd name="T11" fmla="*/ 34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1" h="680">
                <a:moveTo>
                  <a:pt x="681" y="340"/>
                </a:moveTo>
                <a:cubicBezTo>
                  <a:pt x="681" y="528"/>
                  <a:pt x="528" y="680"/>
                  <a:pt x="340" y="680"/>
                </a:cubicBezTo>
                <a:cubicBezTo>
                  <a:pt x="223" y="680"/>
                  <a:pt x="119" y="621"/>
                  <a:pt x="58" y="530"/>
                </a:cubicBezTo>
                <a:cubicBezTo>
                  <a:pt x="21" y="476"/>
                  <a:pt x="0" y="410"/>
                  <a:pt x="0" y="340"/>
                </a:cubicBezTo>
                <a:cubicBezTo>
                  <a:pt x="0" y="152"/>
                  <a:pt x="152" y="0"/>
                  <a:pt x="340" y="0"/>
                </a:cubicBezTo>
                <a:cubicBezTo>
                  <a:pt x="528" y="0"/>
                  <a:pt x="681" y="152"/>
                  <a:pt x="681" y="340"/>
                </a:cubicBez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1" name="Oval 1509"/>
          <p:cNvSpPr>
            <a:spLocks noChangeArrowheads="1"/>
          </p:cNvSpPr>
          <p:nvPr userDrawn="1"/>
        </p:nvSpPr>
        <p:spPr bwMode="auto">
          <a:xfrm>
            <a:off x="323851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2" name="Oval 1510"/>
          <p:cNvSpPr>
            <a:spLocks noChangeArrowheads="1"/>
          </p:cNvSpPr>
          <p:nvPr userDrawn="1"/>
        </p:nvSpPr>
        <p:spPr bwMode="auto">
          <a:xfrm>
            <a:off x="508398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3" name="Oval 1511"/>
          <p:cNvSpPr>
            <a:spLocks noChangeArrowheads="1"/>
          </p:cNvSpPr>
          <p:nvPr userDrawn="1"/>
        </p:nvSpPr>
        <p:spPr bwMode="auto">
          <a:xfrm>
            <a:off x="692945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01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08000"/>
            <a:ext cx="9144000" cy="5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342900"/>
            <a:ext cx="9144000" cy="5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3371850" y="228600"/>
            <a:ext cx="5772150" cy="787400"/>
          </a:xfrm>
          <a:custGeom>
            <a:avLst/>
            <a:gdLst>
              <a:gd name="connsiteX0" fmla="*/ 708661 w 7696200"/>
              <a:gd name="connsiteY0" fmla="*/ 0 h 787400"/>
              <a:gd name="connsiteX1" fmla="*/ 7696200 w 7696200"/>
              <a:gd name="connsiteY1" fmla="*/ 0 h 787400"/>
              <a:gd name="connsiteX2" fmla="*/ 7696200 w 7696200"/>
              <a:gd name="connsiteY2" fmla="*/ 787400 h 787400"/>
              <a:gd name="connsiteX3" fmla="*/ 0 w 76962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6200" h="787400">
                <a:moveTo>
                  <a:pt x="708661" y="0"/>
                </a:moveTo>
                <a:lnTo>
                  <a:pt x="7696200" y="0"/>
                </a:lnTo>
                <a:lnTo>
                  <a:pt x="7696200" y="787400"/>
                </a:lnTo>
                <a:lnTo>
                  <a:pt x="0" y="787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28600"/>
            <a:ext cx="9144000" cy="11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PA_圆角矩形 14"/>
          <p:cNvSpPr/>
          <p:nvPr userDrawn="1">
            <p:custDataLst>
              <p:tags r:id="rId1"/>
            </p:custDataLst>
          </p:nvPr>
        </p:nvSpPr>
        <p:spPr>
          <a:xfrm>
            <a:off x="127874" y="70910"/>
            <a:ext cx="598268" cy="203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914377">
              <a:defRPr/>
            </a:pPr>
            <a:fld id="{F3451B78-826D-4FE9-99FE-428C8E62A634}" type="slidenum">
              <a:rPr lang="en-US" altLang="zh-TW" sz="1400" b="1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altLang="zh-TW" sz="1400" b="1" dirty="0" smtClean="0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0" y="6638544"/>
            <a:ext cx="9144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1" name="文字方塊 20"/>
          <p:cNvSpPr txBox="1"/>
          <p:nvPr userDrawn="1"/>
        </p:nvSpPr>
        <p:spPr>
          <a:xfrm>
            <a:off x="3067050" y="6614344"/>
            <a:ext cx="6077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1200" b="1" dirty="0" smtClean="0">
                <a:solidFill>
                  <a:prstClr val="white"/>
                </a:solidFill>
              </a:rPr>
              <a:t>親產優質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創新創業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海洋科技</a:t>
            </a:r>
            <a:endParaRPr lang="zh-TW" altLang="en-US" sz="1200" b="1" dirty="0">
              <a:solidFill>
                <a:prstClr val="white"/>
              </a:solidFill>
            </a:endParaRPr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23" y="6410759"/>
            <a:ext cx="2279651" cy="4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7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08000"/>
            <a:ext cx="9144000" cy="5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342900"/>
            <a:ext cx="9144000" cy="5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3371850" y="228600"/>
            <a:ext cx="5772150" cy="787400"/>
          </a:xfrm>
          <a:custGeom>
            <a:avLst/>
            <a:gdLst>
              <a:gd name="connsiteX0" fmla="*/ 708661 w 7696200"/>
              <a:gd name="connsiteY0" fmla="*/ 0 h 787400"/>
              <a:gd name="connsiteX1" fmla="*/ 7696200 w 7696200"/>
              <a:gd name="connsiteY1" fmla="*/ 0 h 787400"/>
              <a:gd name="connsiteX2" fmla="*/ 7696200 w 7696200"/>
              <a:gd name="connsiteY2" fmla="*/ 787400 h 787400"/>
              <a:gd name="connsiteX3" fmla="*/ 0 w 76962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6200" h="787400">
                <a:moveTo>
                  <a:pt x="708661" y="0"/>
                </a:moveTo>
                <a:lnTo>
                  <a:pt x="7696200" y="0"/>
                </a:lnTo>
                <a:lnTo>
                  <a:pt x="7696200" y="787400"/>
                </a:lnTo>
                <a:lnTo>
                  <a:pt x="0" y="787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28600"/>
            <a:ext cx="9144000" cy="11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0" y="6638544"/>
            <a:ext cx="9144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5" name="PA_圆角矩形 14"/>
          <p:cNvSpPr/>
          <p:nvPr userDrawn="1">
            <p:custDataLst>
              <p:tags r:id="rId1"/>
            </p:custDataLst>
          </p:nvPr>
        </p:nvSpPr>
        <p:spPr>
          <a:xfrm>
            <a:off x="118909" y="82550"/>
            <a:ext cx="598268" cy="2032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914377">
              <a:defRPr/>
            </a:pPr>
            <a:fld id="{F3451B78-826D-4FE9-99FE-428C8E62A634}" type="slidenum">
              <a:rPr lang="en-US" altLang="zh-TW" sz="1400" b="1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altLang="zh-TW" sz="1400" b="1" dirty="0" smtClean="0">
              <a:solidFill>
                <a:prstClr val="white"/>
              </a:solidFill>
            </a:endParaRPr>
          </a:p>
        </p:txBody>
      </p:sp>
      <p:sp>
        <p:nvSpPr>
          <p:cNvPr id="13" name="文字方塊 12"/>
          <p:cNvSpPr txBox="1"/>
          <p:nvPr userDrawn="1"/>
        </p:nvSpPr>
        <p:spPr>
          <a:xfrm>
            <a:off x="3067050" y="6614344"/>
            <a:ext cx="6077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1200" b="1" dirty="0" smtClean="0">
                <a:solidFill>
                  <a:prstClr val="white"/>
                </a:solidFill>
              </a:rPr>
              <a:t>親產優質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創新創業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海洋科技</a:t>
            </a:r>
            <a:endParaRPr lang="zh-TW" altLang="en-US" sz="1200" b="1" dirty="0">
              <a:solidFill>
                <a:prstClr val="white"/>
              </a:solidFill>
            </a:endParaRPr>
          </a:p>
        </p:txBody>
      </p:sp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23" y="6410759"/>
            <a:ext cx="2279651" cy="4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08000"/>
            <a:ext cx="9144000" cy="50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342900"/>
            <a:ext cx="9144000" cy="5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3371850" y="228600"/>
            <a:ext cx="5772150" cy="787400"/>
          </a:xfrm>
          <a:custGeom>
            <a:avLst/>
            <a:gdLst>
              <a:gd name="connsiteX0" fmla="*/ 708661 w 7696200"/>
              <a:gd name="connsiteY0" fmla="*/ 0 h 787400"/>
              <a:gd name="connsiteX1" fmla="*/ 7696200 w 7696200"/>
              <a:gd name="connsiteY1" fmla="*/ 0 h 787400"/>
              <a:gd name="connsiteX2" fmla="*/ 7696200 w 7696200"/>
              <a:gd name="connsiteY2" fmla="*/ 787400 h 787400"/>
              <a:gd name="connsiteX3" fmla="*/ 0 w 76962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6200" h="787400">
                <a:moveTo>
                  <a:pt x="708661" y="0"/>
                </a:moveTo>
                <a:lnTo>
                  <a:pt x="7696200" y="0"/>
                </a:lnTo>
                <a:lnTo>
                  <a:pt x="7696200" y="787400"/>
                </a:lnTo>
                <a:lnTo>
                  <a:pt x="0" y="787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28600"/>
            <a:ext cx="9144000" cy="11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PA_圆角矩形 14"/>
          <p:cNvSpPr/>
          <p:nvPr userDrawn="1">
            <p:custDataLst>
              <p:tags r:id="rId1"/>
            </p:custDataLst>
          </p:nvPr>
        </p:nvSpPr>
        <p:spPr>
          <a:xfrm>
            <a:off x="118910" y="72921"/>
            <a:ext cx="598268" cy="2032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914377">
              <a:defRPr/>
            </a:pPr>
            <a:fld id="{F3451B78-826D-4FE9-99FE-428C8E62A634}" type="slidenum">
              <a:rPr lang="en-US" altLang="zh-TW" sz="1400" b="1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altLang="zh-TW" sz="1400" b="1" dirty="0" smtClean="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638544"/>
            <a:ext cx="9144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" name="文字方塊 11"/>
          <p:cNvSpPr txBox="1"/>
          <p:nvPr userDrawn="1"/>
        </p:nvSpPr>
        <p:spPr>
          <a:xfrm>
            <a:off x="3067050" y="6614344"/>
            <a:ext cx="6077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1200" b="1" dirty="0" smtClean="0">
                <a:solidFill>
                  <a:prstClr val="white"/>
                </a:solidFill>
              </a:rPr>
              <a:t>親產優質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創新創業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海洋科技</a:t>
            </a:r>
            <a:endParaRPr lang="zh-TW" altLang="en-US" sz="1200" b="1" dirty="0">
              <a:solidFill>
                <a:prstClr val="white"/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23" y="6410759"/>
            <a:ext cx="2279651" cy="4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59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08000"/>
            <a:ext cx="9144000" cy="5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342900"/>
            <a:ext cx="9144000" cy="5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3371850" y="228600"/>
            <a:ext cx="5772150" cy="787400"/>
          </a:xfrm>
          <a:custGeom>
            <a:avLst/>
            <a:gdLst>
              <a:gd name="connsiteX0" fmla="*/ 708661 w 7696200"/>
              <a:gd name="connsiteY0" fmla="*/ 0 h 787400"/>
              <a:gd name="connsiteX1" fmla="*/ 7696200 w 7696200"/>
              <a:gd name="connsiteY1" fmla="*/ 0 h 787400"/>
              <a:gd name="connsiteX2" fmla="*/ 7696200 w 7696200"/>
              <a:gd name="connsiteY2" fmla="*/ 787400 h 787400"/>
              <a:gd name="connsiteX3" fmla="*/ 0 w 76962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6200" h="787400">
                <a:moveTo>
                  <a:pt x="708661" y="0"/>
                </a:moveTo>
                <a:lnTo>
                  <a:pt x="7696200" y="0"/>
                </a:lnTo>
                <a:lnTo>
                  <a:pt x="7696200" y="787400"/>
                </a:lnTo>
                <a:lnTo>
                  <a:pt x="0" y="7874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28600"/>
            <a:ext cx="9144000" cy="11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PA_圆角矩形 14"/>
          <p:cNvSpPr/>
          <p:nvPr userDrawn="1">
            <p:custDataLst>
              <p:tags r:id="rId1"/>
            </p:custDataLst>
          </p:nvPr>
        </p:nvSpPr>
        <p:spPr>
          <a:xfrm>
            <a:off x="136839" y="81885"/>
            <a:ext cx="598268" cy="2032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914377">
              <a:defRPr/>
            </a:pPr>
            <a:fld id="{F3451B78-826D-4FE9-99FE-428C8E62A634}" type="slidenum">
              <a:rPr lang="en-US" altLang="zh-TW" sz="1400" b="1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altLang="zh-TW" sz="1400" b="1" dirty="0" smtClean="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638544"/>
            <a:ext cx="9144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" name="文字方塊 11"/>
          <p:cNvSpPr txBox="1"/>
          <p:nvPr userDrawn="1"/>
        </p:nvSpPr>
        <p:spPr>
          <a:xfrm>
            <a:off x="3067050" y="6614344"/>
            <a:ext cx="6077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1200" b="1" dirty="0" smtClean="0">
                <a:solidFill>
                  <a:prstClr val="white"/>
                </a:solidFill>
              </a:rPr>
              <a:t>親產優質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創新創業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海洋科技</a:t>
            </a:r>
            <a:endParaRPr lang="zh-TW" altLang="en-US" sz="1200" b="1" dirty="0">
              <a:solidFill>
                <a:prstClr val="white"/>
              </a:solidFill>
            </a:endParaRPr>
          </a:p>
        </p:txBody>
      </p:sp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23" y="6410759"/>
            <a:ext cx="2279651" cy="4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12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0" name="Rectangle 1428"/>
          <p:cNvSpPr>
            <a:spLocks noChangeArrowheads="1"/>
          </p:cNvSpPr>
          <p:nvPr userDrawn="1"/>
        </p:nvSpPr>
        <p:spPr bwMode="auto">
          <a:xfrm>
            <a:off x="-52386" y="1588"/>
            <a:ext cx="4637485" cy="6858000"/>
          </a:xfrm>
          <a:prstGeom prst="rect">
            <a:avLst/>
          </a:prstGeom>
          <a:solidFill>
            <a:srgbClr val="8BBD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037" name="Rectangle 1220"/>
          <p:cNvSpPr>
            <a:spLocks noChangeArrowheads="1"/>
          </p:cNvSpPr>
          <p:nvPr userDrawn="1"/>
        </p:nvSpPr>
        <p:spPr bwMode="auto">
          <a:xfrm>
            <a:off x="1192" y="1588"/>
            <a:ext cx="914161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4789888" y="3240043"/>
            <a:ext cx="3850478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rgbClr val="0E122A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4789888" y="1800836"/>
            <a:ext cx="3850478" cy="1226299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rgbClr val="0E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789888" y="4095112"/>
            <a:ext cx="3850478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rgbClr val="0E122A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789888" y="4391384"/>
            <a:ext cx="3850478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rgbClr val="0E122A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1241" name="Rectangle 1429"/>
          <p:cNvSpPr>
            <a:spLocks noChangeArrowheads="1"/>
          </p:cNvSpPr>
          <p:nvPr userDrawn="1"/>
        </p:nvSpPr>
        <p:spPr bwMode="auto">
          <a:xfrm>
            <a:off x="-52386" y="1588"/>
            <a:ext cx="46374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2" name="Oval 1430"/>
          <p:cNvSpPr>
            <a:spLocks noChangeArrowheads="1"/>
          </p:cNvSpPr>
          <p:nvPr userDrawn="1"/>
        </p:nvSpPr>
        <p:spPr bwMode="auto">
          <a:xfrm>
            <a:off x="34530" y="4900613"/>
            <a:ext cx="4485085" cy="719138"/>
          </a:xfrm>
          <a:prstGeom prst="ellipse">
            <a:avLst/>
          </a:prstGeom>
          <a:solidFill>
            <a:srgbClr val="4FA2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3" name="Freeform 1431"/>
          <p:cNvSpPr>
            <a:spLocks/>
          </p:cNvSpPr>
          <p:nvPr userDrawn="1"/>
        </p:nvSpPr>
        <p:spPr bwMode="auto">
          <a:xfrm>
            <a:off x="531020" y="2238376"/>
            <a:ext cx="3045619" cy="2760663"/>
          </a:xfrm>
          <a:custGeom>
            <a:avLst/>
            <a:gdLst>
              <a:gd name="T0" fmla="*/ 2558 w 2558"/>
              <a:gd name="T1" fmla="*/ 1460 h 1739"/>
              <a:gd name="T2" fmla="*/ 2558 w 2558"/>
              <a:gd name="T3" fmla="*/ 158 h 1739"/>
              <a:gd name="T4" fmla="*/ 2399 w 2558"/>
              <a:gd name="T5" fmla="*/ 0 h 1739"/>
              <a:gd name="T6" fmla="*/ 158 w 2558"/>
              <a:gd name="T7" fmla="*/ 0 h 1739"/>
              <a:gd name="T8" fmla="*/ 0 w 2558"/>
              <a:gd name="T9" fmla="*/ 158 h 1739"/>
              <a:gd name="T10" fmla="*/ 0 w 2558"/>
              <a:gd name="T11" fmla="*/ 1460 h 1739"/>
              <a:gd name="T12" fmla="*/ 0 w 2558"/>
              <a:gd name="T13" fmla="*/ 1739 h 1739"/>
              <a:gd name="T14" fmla="*/ 2558 w 2558"/>
              <a:gd name="T15" fmla="*/ 1739 h 1739"/>
              <a:gd name="T16" fmla="*/ 2558 w 2558"/>
              <a:gd name="T17" fmla="*/ 1460 h 1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58" h="1739">
                <a:moveTo>
                  <a:pt x="2558" y="1460"/>
                </a:moveTo>
                <a:cubicBezTo>
                  <a:pt x="2558" y="158"/>
                  <a:pt x="2558" y="158"/>
                  <a:pt x="2558" y="158"/>
                </a:cubicBezTo>
                <a:cubicBezTo>
                  <a:pt x="2558" y="70"/>
                  <a:pt x="2487" y="0"/>
                  <a:pt x="2399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71" y="0"/>
                  <a:pt x="0" y="70"/>
                  <a:pt x="0" y="158"/>
                </a:cubicBezTo>
                <a:cubicBezTo>
                  <a:pt x="0" y="1460"/>
                  <a:pt x="0" y="1460"/>
                  <a:pt x="0" y="1460"/>
                </a:cubicBezTo>
                <a:cubicBezTo>
                  <a:pt x="0" y="1462"/>
                  <a:pt x="0" y="1737"/>
                  <a:pt x="0" y="1739"/>
                </a:cubicBezTo>
                <a:cubicBezTo>
                  <a:pt x="2558" y="1739"/>
                  <a:pt x="2558" y="1739"/>
                  <a:pt x="2558" y="1739"/>
                </a:cubicBezTo>
                <a:cubicBezTo>
                  <a:pt x="2558" y="1737"/>
                  <a:pt x="2558" y="1462"/>
                  <a:pt x="2558" y="1460"/>
                </a:cubicBezTo>
              </a:path>
            </a:pathLst>
          </a:custGeom>
          <a:solidFill>
            <a:srgbClr val="2940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4" name="Rectangle 1432"/>
          <p:cNvSpPr>
            <a:spLocks noChangeArrowheads="1"/>
          </p:cNvSpPr>
          <p:nvPr userDrawn="1"/>
        </p:nvSpPr>
        <p:spPr bwMode="auto">
          <a:xfrm>
            <a:off x="636984" y="2463801"/>
            <a:ext cx="2825354" cy="2454275"/>
          </a:xfrm>
          <a:prstGeom prst="rect">
            <a:avLst/>
          </a:prstGeom>
          <a:solidFill>
            <a:srgbClr val="48D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5" name="Rectangle 1433"/>
          <p:cNvSpPr>
            <a:spLocks noChangeArrowheads="1"/>
          </p:cNvSpPr>
          <p:nvPr userDrawn="1"/>
        </p:nvSpPr>
        <p:spPr bwMode="auto">
          <a:xfrm>
            <a:off x="636984" y="2463801"/>
            <a:ext cx="2825354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6" name="Freeform 1434"/>
          <p:cNvSpPr>
            <a:spLocks/>
          </p:cNvSpPr>
          <p:nvPr userDrawn="1"/>
        </p:nvSpPr>
        <p:spPr bwMode="auto">
          <a:xfrm>
            <a:off x="272654" y="4999038"/>
            <a:ext cx="3562350" cy="349250"/>
          </a:xfrm>
          <a:custGeom>
            <a:avLst/>
            <a:gdLst>
              <a:gd name="T0" fmla="*/ 0 w 2992"/>
              <a:gd name="T1" fmla="*/ 35 h 220"/>
              <a:gd name="T2" fmla="*/ 185 w 2992"/>
              <a:gd name="T3" fmla="*/ 220 h 220"/>
              <a:gd name="T4" fmla="*/ 2807 w 2992"/>
              <a:gd name="T5" fmla="*/ 220 h 220"/>
              <a:gd name="T6" fmla="*/ 2992 w 2992"/>
              <a:gd name="T7" fmla="*/ 35 h 220"/>
              <a:gd name="T8" fmla="*/ 2992 w 2992"/>
              <a:gd name="T9" fmla="*/ 0 h 220"/>
              <a:gd name="T10" fmla="*/ 0 w 2992"/>
              <a:gd name="T11" fmla="*/ 0 h 220"/>
              <a:gd name="T12" fmla="*/ 0 w 2992"/>
              <a:gd name="T13" fmla="*/ 35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92" h="220">
                <a:moveTo>
                  <a:pt x="0" y="35"/>
                </a:moveTo>
                <a:cubicBezTo>
                  <a:pt x="0" y="137"/>
                  <a:pt x="83" y="220"/>
                  <a:pt x="185" y="220"/>
                </a:cubicBezTo>
                <a:cubicBezTo>
                  <a:pt x="2807" y="220"/>
                  <a:pt x="2807" y="220"/>
                  <a:pt x="2807" y="220"/>
                </a:cubicBezTo>
                <a:cubicBezTo>
                  <a:pt x="2909" y="220"/>
                  <a:pt x="2992" y="137"/>
                  <a:pt x="2992" y="35"/>
                </a:cubicBezTo>
                <a:cubicBezTo>
                  <a:pt x="2992" y="0"/>
                  <a:pt x="2992" y="0"/>
                  <a:pt x="2992" y="0"/>
                </a:cubicBezTo>
                <a:cubicBezTo>
                  <a:pt x="0" y="0"/>
                  <a:pt x="0" y="0"/>
                  <a:pt x="0" y="0"/>
                </a:cubicBezTo>
                <a:lnTo>
                  <a:pt x="0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7" name="Freeform 1435"/>
          <p:cNvSpPr>
            <a:spLocks/>
          </p:cNvSpPr>
          <p:nvPr userDrawn="1"/>
        </p:nvSpPr>
        <p:spPr bwMode="auto">
          <a:xfrm>
            <a:off x="1815704" y="5153025"/>
            <a:ext cx="461963" cy="63500"/>
          </a:xfrm>
          <a:custGeom>
            <a:avLst/>
            <a:gdLst>
              <a:gd name="T0" fmla="*/ 388 w 388"/>
              <a:gd name="T1" fmla="*/ 20 h 40"/>
              <a:gd name="T2" fmla="*/ 364 w 388"/>
              <a:gd name="T3" fmla="*/ 40 h 40"/>
              <a:gd name="T4" fmla="*/ 23 w 388"/>
              <a:gd name="T5" fmla="*/ 40 h 40"/>
              <a:gd name="T6" fmla="*/ 0 w 388"/>
              <a:gd name="T7" fmla="*/ 20 h 40"/>
              <a:gd name="T8" fmla="*/ 23 w 388"/>
              <a:gd name="T9" fmla="*/ 0 h 40"/>
              <a:gd name="T10" fmla="*/ 364 w 388"/>
              <a:gd name="T11" fmla="*/ 0 h 40"/>
              <a:gd name="T12" fmla="*/ 388 w 38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8" h="40">
                <a:moveTo>
                  <a:pt x="388" y="20"/>
                </a:moveTo>
                <a:cubicBezTo>
                  <a:pt x="388" y="31"/>
                  <a:pt x="377" y="40"/>
                  <a:pt x="364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10" y="40"/>
                  <a:pt x="0" y="31"/>
                  <a:pt x="0" y="20"/>
                </a:cubicBezTo>
                <a:cubicBezTo>
                  <a:pt x="0" y="9"/>
                  <a:pt x="10" y="0"/>
                  <a:pt x="23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77" y="0"/>
                  <a:pt x="388" y="9"/>
                  <a:pt x="388" y="20"/>
                </a:cubicBezTo>
                <a:close/>
              </a:path>
            </a:pathLst>
          </a:custGeom>
          <a:solidFill>
            <a:srgbClr val="C4C6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8" name="Freeform 1436"/>
          <p:cNvSpPr>
            <a:spLocks/>
          </p:cNvSpPr>
          <p:nvPr userDrawn="1"/>
        </p:nvSpPr>
        <p:spPr bwMode="auto">
          <a:xfrm>
            <a:off x="1466852" y="3076575"/>
            <a:ext cx="1289447" cy="1168400"/>
          </a:xfrm>
          <a:custGeom>
            <a:avLst/>
            <a:gdLst>
              <a:gd name="T0" fmla="*/ 14 w 1083"/>
              <a:gd name="T1" fmla="*/ 0 h 736"/>
              <a:gd name="T2" fmla="*/ 541 w 1083"/>
              <a:gd name="T3" fmla="*/ 19 h 736"/>
              <a:gd name="T4" fmla="*/ 1069 w 1083"/>
              <a:gd name="T5" fmla="*/ 0 h 736"/>
              <a:gd name="T6" fmla="*/ 1083 w 1083"/>
              <a:gd name="T7" fmla="*/ 17 h 736"/>
              <a:gd name="T8" fmla="*/ 1083 w 1083"/>
              <a:gd name="T9" fmla="*/ 736 h 736"/>
              <a:gd name="T10" fmla="*/ 541 w 1083"/>
              <a:gd name="T11" fmla="*/ 736 h 736"/>
              <a:gd name="T12" fmla="*/ 0 w 1083"/>
              <a:gd name="T13" fmla="*/ 736 h 736"/>
              <a:gd name="T14" fmla="*/ 0 w 1083"/>
              <a:gd name="T15" fmla="*/ 17 h 736"/>
              <a:gd name="T16" fmla="*/ 14 w 1083"/>
              <a:gd name="T17" fmla="*/ 0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3" h="736">
                <a:moveTo>
                  <a:pt x="14" y="0"/>
                </a:moveTo>
                <a:cubicBezTo>
                  <a:pt x="541" y="19"/>
                  <a:pt x="541" y="19"/>
                  <a:pt x="541" y="19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1080" y="0"/>
                  <a:pt x="1083" y="17"/>
                  <a:pt x="1083" y="17"/>
                </a:cubicBezTo>
                <a:cubicBezTo>
                  <a:pt x="1083" y="736"/>
                  <a:pt x="1083" y="736"/>
                  <a:pt x="1083" y="736"/>
                </a:cubicBezTo>
                <a:cubicBezTo>
                  <a:pt x="541" y="736"/>
                  <a:pt x="541" y="736"/>
                  <a:pt x="541" y="736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2" y="0"/>
                  <a:pt x="14" y="0"/>
                </a:cubicBezTo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49" name="Freeform 1437"/>
          <p:cNvSpPr>
            <a:spLocks/>
          </p:cNvSpPr>
          <p:nvPr userDrawn="1"/>
        </p:nvSpPr>
        <p:spPr bwMode="auto">
          <a:xfrm>
            <a:off x="2101455" y="2944813"/>
            <a:ext cx="622697" cy="1255713"/>
          </a:xfrm>
          <a:custGeom>
            <a:avLst/>
            <a:gdLst>
              <a:gd name="T0" fmla="*/ 523 w 523"/>
              <a:gd name="T1" fmla="*/ 83 h 791"/>
              <a:gd name="T2" fmla="*/ 0 w 523"/>
              <a:gd name="T3" fmla="*/ 83 h 791"/>
              <a:gd name="T4" fmla="*/ 0 w 523"/>
              <a:gd name="T5" fmla="*/ 791 h 791"/>
              <a:gd name="T6" fmla="*/ 523 w 523"/>
              <a:gd name="T7" fmla="*/ 791 h 791"/>
              <a:gd name="T8" fmla="*/ 523 w 523"/>
              <a:gd name="T9" fmla="*/ 83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791">
                <a:moveTo>
                  <a:pt x="523" y="83"/>
                </a:moveTo>
                <a:cubicBezTo>
                  <a:pt x="523" y="83"/>
                  <a:pt x="165" y="0"/>
                  <a:pt x="0" y="83"/>
                </a:cubicBezTo>
                <a:cubicBezTo>
                  <a:pt x="0" y="791"/>
                  <a:pt x="0" y="791"/>
                  <a:pt x="0" y="791"/>
                </a:cubicBezTo>
                <a:cubicBezTo>
                  <a:pt x="523" y="791"/>
                  <a:pt x="523" y="791"/>
                  <a:pt x="523" y="791"/>
                </a:cubicBezTo>
                <a:cubicBezTo>
                  <a:pt x="523" y="83"/>
                  <a:pt x="523" y="83"/>
                  <a:pt x="523" y="83"/>
                </a:cubicBezTo>
              </a:path>
            </a:pathLst>
          </a:custGeom>
          <a:solidFill>
            <a:srgbClr val="FBFD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0" name="Freeform 1438"/>
          <p:cNvSpPr>
            <a:spLocks/>
          </p:cNvSpPr>
          <p:nvPr userDrawn="1"/>
        </p:nvSpPr>
        <p:spPr bwMode="auto">
          <a:xfrm>
            <a:off x="1498999" y="2955925"/>
            <a:ext cx="602456" cy="1244600"/>
          </a:xfrm>
          <a:custGeom>
            <a:avLst/>
            <a:gdLst>
              <a:gd name="T0" fmla="*/ 506 w 506"/>
              <a:gd name="T1" fmla="*/ 76 h 784"/>
              <a:gd name="T2" fmla="*/ 239 w 506"/>
              <a:gd name="T3" fmla="*/ 35 h 784"/>
              <a:gd name="T4" fmla="*/ 0 w 506"/>
              <a:gd name="T5" fmla="*/ 69 h 784"/>
              <a:gd name="T6" fmla="*/ 0 w 506"/>
              <a:gd name="T7" fmla="*/ 784 h 784"/>
              <a:gd name="T8" fmla="*/ 506 w 506"/>
              <a:gd name="T9" fmla="*/ 784 h 784"/>
              <a:gd name="T10" fmla="*/ 506 w 506"/>
              <a:gd name="T11" fmla="*/ 76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6" h="784">
                <a:moveTo>
                  <a:pt x="506" y="76"/>
                </a:moveTo>
                <a:cubicBezTo>
                  <a:pt x="506" y="76"/>
                  <a:pt x="478" y="0"/>
                  <a:pt x="239" y="35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84"/>
                  <a:pt x="0" y="784"/>
                  <a:pt x="0" y="784"/>
                </a:cubicBezTo>
                <a:cubicBezTo>
                  <a:pt x="506" y="784"/>
                  <a:pt x="506" y="784"/>
                  <a:pt x="506" y="784"/>
                </a:cubicBezTo>
                <a:cubicBezTo>
                  <a:pt x="506" y="76"/>
                  <a:pt x="506" y="76"/>
                  <a:pt x="506" y="76"/>
                </a:cubicBezTo>
              </a:path>
            </a:pathLst>
          </a:custGeom>
          <a:solidFill>
            <a:srgbClr val="FBFD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1" name="Freeform 1439"/>
          <p:cNvSpPr>
            <a:spLocks/>
          </p:cNvSpPr>
          <p:nvPr userDrawn="1"/>
        </p:nvSpPr>
        <p:spPr bwMode="auto">
          <a:xfrm>
            <a:off x="2101455" y="4070353"/>
            <a:ext cx="622697" cy="130175"/>
          </a:xfrm>
          <a:custGeom>
            <a:avLst/>
            <a:gdLst>
              <a:gd name="T0" fmla="*/ 0 w 523"/>
              <a:gd name="T1" fmla="*/ 82 h 82"/>
              <a:gd name="T2" fmla="*/ 523 w 523"/>
              <a:gd name="T3" fmla="*/ 82 h 82"/>
              <a:gd name="T4" fmla="*/ 0 w 523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3" h="82">
                <a:moveTo>
                  <a:pt x="0" y="82"/>
                </a:moveTo>
                <a:cubicBezTo>
                  <a:pt x="0" y="82"/>
                  <a:pt x="75" y="0"/>
                  <a:pt x="523" y="82"/>
                </a:cubicBezTo>
                <a:lnTo>
                  <a:pt x="0" y="82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2" name="Freeform 1440"/>
          <p:cNvSpPr>
            <a:spLocks/>
          </p:cNvSpPr>
          <p:nvPr userDrawn="1"/>
        </p:nvSpPr>
        <p:spPr bwMode="auto">
          <a:xfrm>
            <a:off x="1498999" y="4051303"/>
            <a:ext cx="602456" cy="149225"/>
          </a:xfrm>
          <a:custGeom>
            <a:avLst/>
            <a:gdLst>
              <a:gd name="T0" fmla="*/ 506 w 506"/>
              <a:gd name="T1" fmla="*/ 94 h 94"/>
              <a:gd name="T2" fmla="*/ 0 w 506"/>
              <a:gd name="T3" fmla="*/ 94 h 94"/>
              <a:gd name="T4" fmla="*/ 506 w 506"/>
              <a:gd name="T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6" h="94">
                <a:moveTo>
                  <a:pt x="506" y="94"/>
                </a:moveTo>
                <a:cubicBezTo>
                  <a:pt x="506" y="94"/>
                  <a:pt x="422" y="0"/>
                  <a:pt x="0" y="94"/>
                </a:cubicBezTo>
                <a:lnTo>
                  <a:pt x="506" y="9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3" name="Freeform 1441"/>
          <p:cNvSpPr>
            <a:spLocks/>
          </p:cNvSpPr>
          <p:nvPr userDrawn="1"/>
        </p:nvSpPr>
        <p:spPr bwMode="auto">
          <a:xfrm>
            <a:off x="2097882" y="3076575"/>
            <a:ext cx="5954" cy="1125538"/>
          </a:xfrm>
          <a:custGeom>
            <a:avLst/>
            <a:gdLst>
              <a:gd name="T0" fmla="*/ 1 w 5"/>
              <a:gd name="T1" fmla="*/ 0 h 709"/>
              <a:gd name="T2" fmla="*/ 0 w 5"/>
              <a:gd name="T3" fmla="*/ 709 h 709"/>
              <a:gd name="T4" fmla="*/ 4 w 5"/>
              <a:gd name="T5" fmla="*/ 709 h 709"/>
              <a:gd name="T6" fmla="*/ 5 w 5"/>
              <a:gd name="T7" fmla="*/ 0 h 709"/>
              <a:gd name="T8" fmla="*/ 1 w 5"/>
              <a:gd name="T9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09">
                <a:moveTo>
                  <a:pt x="1" y="0"/>
                </a:moveTo>
                <a:lnTo>
                  <a:pt x="0" y="709"/>
                </a:lnTo>
                <a:lnTo>
                  <a:pt x="4" y="709"/>
                </a:lnTo>
                <a:lnTo>
                  <a:pt x="5" y="0"/>
                </a:lnTo>
                <a:lnTo>
                  <a:pt x="1" y="0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4" name="Freeform 1442"/>
          <p:cNvSpPr>
            <a:spLocks/>
          </p:cNvSpPr>
          <p:nvPr userDrawn="1"/>
        </p:nvSpPr>
        <p:spPr bwMode="auto">
          <a:xfrm>
            <a:off x="2097882" y="3076575"/>
            <a:ext cx="5954" cy="1125538"/>
          </a:xfrm>
          <a:custGeom>
            <a:avLst/>
            <a:gdLst>
              <a:gd name="T0" fmla="*/ 1 w 5"/>
              <a:gd name="T1" fmla="*/ 0 h 709"/>
              <a:gd name="T2" fmla="*/ 0 w 5"/>
              <a:gd name="T3" fmla="*/ 709 h 709"/>
              <a:gd name="T4" fmla="*/ 4 w 5"/>
              <a:gd name="T5" fmla="*/ 709 h 709"/>
              <a:gd name="T6" fmla="*/ 5 w 5"/>
              <a:gd name="T7" fmla="*/ 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09">
                <a:moveTo>
                  <a:pt x="1" y="0"/>
                </a:moveTo>
                <a:lnTo>
                  <a:pt x="0" y="709"/>
                </a:lnTo>
                <a:lnTo>
                  <a:pt x="4" y="709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5" name="Freeform 1443"/>
          <p:cNvSpPr>
            <a:spLocks/>
          </p:cNvSpPr>
          <p:nvPr userDrawn="1"/>
        </p:nvSpPr>
        <p:spPr bwMode="auto">
          <a:xfrm>
            <a:off x="2191942" y="4175128"/>
            <a:ext cx="65485" cy="188913"/>
          </a:xfrm>
          <a:custGeom>
            <a:avLst/>
            <a:gdLst>
              <a:gd name="T0" fmla="*/ 0 w 55"/>
              <a:gd name="T1" fmla="*/ 0 h 119"/>
              <a:gd name="T2" fmla="*/ 0 w 55"/>
              <a:gd name="T3" fmla="*/ 119 h 119"/>
              <a:gd name="T4" fmla="*/ 55 w 55"/>
              <a:gd name="T5" fmla="*/ 64 h 119"/>
              <a:gd name="T6" fmla="*/ 55 w 55"/>
              <a:gd name="T7" fmla="*/ 0 h 119"/>
              <a:gd name="T8" fmla="*/ 0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0" y="0"/>
                </a:moveTo>
                <a:lnTo>
                  <a:pt x="0" y="119"/>
                </a:lnTo>
                <a:lnTo>
                  <a:pt x="55" y="64"/>
                </a:ln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293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6" name="Freeform 1444"/>
          <p:cNvSpPr>
            <a:spLocks/>
          </p:cNvSpPr>
          <p:nvPr userDrawn="1"/>
        </p:nvSpPr>
        <p:spPr bwMode="auto">
          <a:xfrm>
            <a:off x="2257426" y="4175128"/>
            <a:ext cx="65485" cy="188913"/>
          </a:xfrm>
          <a:custGeom>
            <a:avLst/>
            <a:gdLst>
              <a:gd name="T0" fmla="*/ 55 w 55"/>
              <a:gd name="T1" fmla="*/ 0 h 119"/>
              <a:gd name="T2" fmla="*/ 55 w 55"/>
              <a:gd name="T3" fmla="*/ 119 h 119"/>
              <a:gd name="T4" fmla="*/ 0 w 55"/>
              <a:gd name="T5" fmla="*/ 64 h 119"/>
              <a:gd name="T6" fmla="*/ 0 w 55"/>
              <a:gd name="T7" fmla="*/ 0 h 119"/>
              <a:gd name="T8" fmla="*/ 55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55" y="0"/>
                </a:moveTo>
                <a:lnTo>
                  <a:pt x="55" y="119"/>
                </a:lnTo>
                <a:lnTo>
                  <a:pt x="0" y="64"/>
                </a:lnTo>
                <a:lnTo>
                  <a:pt x="0" y="0"/>
                </a:lnTo>
                <a:lnTo>
                  <a:pt x="55" y="0"/>
                </a:lnTo>
                <a:close/>
              </a:path>
            </a:pathLst>
          </a:custGeom>
          <a:solidFill>
            <a:srgbClr val="EE7A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7" name="Freeform 1445"/>
          <p:cNvSpPr>
            <a:spLocks/>
          </p:cNvSpPr>
          <p:nvPr userDrawn="1"/>
        </p:nvSpPr>
        <p:spPr bwMode="auto">
          <a:xfrm>
            <a:off x="2191942" y="4175128"/>
            <a:ext cx="65485" cy="188913"/>
          </a:xfrm>
          <a:custGeom>
            <a:avLst/>
            <a:gdLst>
              <a:gd name="T0" fmla="*/ 0 w 55"/>
              <a:gd name="T1" fmla="*/ 0 h 119"/>
              <a:gd name="T2" fmla="*/ 0 w 55"/>
              <a:gd name="T3" fmla="*/ 119 h 119"/>
              <a:gd name="T4" fmla="*/ 55 w 55"/>
              <a:gd name="T5" fmla="*/ 64 h 119"/>
              <a:gd name="T6" fmla="*/ 55 w 55"/>
              <a:gd name="T7" fmla="*/ 0 h 119"/>
              <a:gd name="T8" fmla="*/ 0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0" y="0"/>
                </a:moveTo>
                <a:lnTo>
                  <a:pt x="0" y="119"/>
                </a:lnTo>
                <a:lnTo>
                  <a:pt x="55" y="64"/>
                </a:ln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293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8" name="Freeform 1446"/>
          <p:cNvSpPr>
            <a:spLocks/>
          </p:cNvSpPr>
          <p:nvPr userDrawn="1"/>
        </p:nvSpPr>
        <p:spPr bwMode="auto">
          <a:xfrm>
            <a:off x="2257426" y="4175128"/>
            <a:ext cx="65485" cy="188913"/>
          </a:xfrm>
          <a:custGeom>
            <a:avLst/>
            <a:gdLst>
              <a:gd name="T0" fmla="*/ 55 w 55"/>
              <a:gd name="T1" fmla="*/ 0 h 119"/>
              <a:gd name="T2" fmla="*/ 55 w 55"/>
              <a:gd name="T3" fmla="*/ 119 h 119"/>
              <a:gd name="T4" fmla="*/ 0 w 55"/>
              <a:gd name="T5" fmla="*/ 64 h 119"/>
              <a:gd name="T6" fmla="*/ 0 w 55"/>
              <a:gd name="T7" fmla="*/ 0 h 119"/>
              <a:gd name="T8" fmla="*/ 55 w 55"/>
              <a:gd name="T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19">
                <a:moveTo>
                  <a:pt x="55" y="0"/>
                </a:moveTo>
                <a:lnTo>
                  <a:pt x="55" y="119"/>
                </a:lnTo>
                <a:lnTo>
                  <a:pt x="0" y="64"/>
                </a:lnTo>
                <a:lnTo>
                  <a:pt x="0" y="0"/>
                </a:lnTo>
                <a:lnTo>
                  <a:pt x="55" y="0"/>
                </a:lnTo>
                <a:close/>
              </a:path>
            </a:pathLst>
          </a:custGeom>
          <a:solidFill>
            <a:srgbClr val="EE7A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59" name="Freeform 1447"/>
          <p:cNvSpPr>
            <a:spLocks/>
          </p:cNvSpPr>
          <p:nvPr userDrawn="1"/>
        </p:nvSpPr>
        <p:spPr bwMode="auto">
          <a:xfrm>
            <a:off x="1554958" y="3068641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0" name="Freeform 1448"/>
          <p:cNvSpPr>
            <a:spLocks/>
          </p:cNvSpPr>
          <p:nvPr userDrawn="1"/>
        </p:nvSpPr>
        <p:spPr bwMode="auto">
          <a:xfrm>
            <a:off x="1554958" y="3181353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1" name="Freeform 1449"/>
          <p:cNvSpPr>
            <a:spLocks/>
          </p:cNvSpPr>
          <p:nvPr userDrawn="1"/>
        </p:nvSpPr>
        <p:spPr bwMode="auto">
          <a:xfrm>
            <a:off x="1554958" y="3294066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2" name="Freeform 1450"/>
          <p:cNvSpPr>
            <a:spLocks/>
          </p:cNvSpPr>
          <p:nvPr userDrawn="1"/>
        </p:nvSpPr>
        <p:spPr bwMode="auto">
          <a:xfrm>
            <a:off x="1554958" y="3387728"/>
            <a:ext cx="516731" cy="352425"/>
          </a:xfrm>
          <a:custGeom>
            <a:avLst/>
            <a:gdLst>
              <a:gd name="T0" fmla="*/ 0 w 434"/>
              <a:gd name="T1" fmla="*/ 63 h 222"/>
              <a:gd name="T2" fmla="*/ 434 w 434"/>
              <a:gd name="T3" fmla="*/ 63 h 222"/>
              <a:gd name="T4" fmla="*/ 434 w 434"/>
              <a:gd name="T5" fmla="*/ 222 h 222"/>
              <a:gd name="T6" fmla="*/ 0 w 434"/>
              <a:gd name="T7" fmla="*/ 212 h 222"/>
              <a:gd name="T8" fmla="*/ 0 w 434"/>
              <a:gd name="T9" fmla="*/ 63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222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222"/>
                  <a:pt x="434" y="222"/>
                  <a:pt x="434" y="222"/>
                </a:cubicBezTo>
                <a:cubicBezTo>
                  <a:pt x="434" y="222"/>
                  <a:pt x="410" y="157"/>
                  <a:pt x="0" y="21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3" name="Freeform 1451"/>
          <p:cNvSpPr>
            <a:spLocks/>
          </p:cNvSpPr>
          <p:nvPr userDrawn="1"/>
        </p:nvSpPr>
        <p:spPr bwMode="auto">
          <a:xfrm>
            <a:off x="1554958" y="3689353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lnTo>
                  <a:pt x="0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4" name="Freeform 1452"/>
          <p:cNvSpPr>
            <a:spLocks/>
          </p:cNvSpPr>
          <p:nvPr userDrawn="1"/>
        </p:nvSpPr>
        <p:spPr bwMode="auto">
          <a:xfrm>
            <a:off x="1554958" y="3802064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cubicBezTo>
                  <a:pt x="0" y="63"/>
                  <a:pt x="0" y="63"/>
                  <a:pt x="0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5" name="Freeform 1453"/>
          <p:cNvSpPr>
            <a:spLocks/>
          </p:cNvSpPr>
          <p:nvPr userDrawn="1"/>
        </p:nvSpPr>
        <p:spPr bwMode="auto">
          <a:xfrm>
            <a:off x="1554958" y="3914775"/>
            <a:ext cx="516731" cy="168275"/>
          </a:xfrm>
          <a:custGeom>
            <a:avLst/>
            <a:gdLst>
              <a:gd name="T0" fmla="*/ 0 w 434"/>
              <a:gd name="T1" fmla="*/ 63 h 106"/>
              <a:gd name="T2" fmla="*/ 434 w 434"/>
              <a:gd name="T3" fmla="*/ 63 h 106"/>
              <a:gd name="T4" fmla="*/ 434 w 434"/>
              <a:gd name="T5" fmla="*/ 106 h 106"/>
              <a:gd name="T6" fmla="*/ 0 w 434"/>
              <a:gd name="T7" fmla="*/ 92 h 106"/>
              <a:gd name="T8" fmla="*/ 0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0" y="63"/>
                </a:moveTo>
                <a:cubicBezTo>
                  <a:pt x="0" y="63"/>
                  <a:pt x="320" y="0"/>
                  <a:pt x="434" y="63"/>
                </a:cubicBezTo>
                <a:cubicBezTo>
                  <a:pt x="434" y="106"/>
                  <a:pt x="434" y="106"/>
                  <a:pt x="434" y="106"/>
                </a:cubicBezTo>
                <a:cubicBezTo>
                  <a:pt x="434" y="106"/>
                  <a:pt x="410" y="37"/>
                  <a:pt x="0" y="92"/>
                </a:cubicBezTo>
                <a:cubicBezTo>
                  <a:pt x="0" y="63"/>
                  <a:pt x="0" y="63"/>
                  <a:pt x="0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6" name="Freeform 1454"/>
          <p:cNvSpPr>
            <a:spLocks/>
          </p:cNvSpPr>
          <p:nvPr userDrawn="1"/>
        </p:nvSpPr>
        <p:spPr bwMode="auto">
          <a:xfrm>
            <a:off x="2158605" y="3349628"/>
            <a:ext cx="516731" cy="168275"/>
          </a:xfrm>
          <a:custGeom>
            <a:avLst/>
            <a:gdLst>
              <a:gd name="T0" fmla="*/ 434 w 434"/>
              <a:gd name="T1" fmla="*/ 64 h 106"/>
              <a:gd name="T2" fmla="*/ 0 w 434"/>
              <a:gd name="T3" fmla="*/ 64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8"/>
                  <a:pt x="434" y="92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7" name="Freeform 1455"/>
          <p:cNvSpPr>
            <a:spLocks/>
          </p:cNvSpPr>
          <p:nvPr userDrawn="1"/>
        </p:nvSpPr>
        <p:spPr bwMode="auto">
          <a:xfrm>
            <a:off x="2158605" y="3038478"/>
            <a:ext cx="516731" cy="320675"/>
          </a:xfrm>
          <a:custGeom>
            <a:avLst/>
            <a:gdLst>
              <a:gd name="T0" fmla="*/ 434 w 434"/>
              <a:gd name="T1" fmla="*/ 64 h 202"/>
              <a:gd name="T2" fmla="*/ 0 w 434"/>
              <a:gd name="T3" fmla="*/ 64 h 202"/>
              <a:gd name="T4" fmla="*/ 0 w 434"/>
              <a:gd name="T5" fmla="*/ 202 h 202"/>
              <a:gd name="T6" fmla="*/ 434 w 434"/>
              <a:gd name="T7" fmla="*/ 200 h 202"/>
              <a:gd name="T8" fmla="*/ 434 w 434"/>
              <a:gd name="T9" fmla="*/ 6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202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02"/>
                  <a:pt x="23" y="146"/>
                  <a:pt x="434" y="200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Freeform 1456"/>
          <p:cNvSpPr>
            <a:spLocks/>
          </p:cNvSpPr>
          <p:nvPr userDrawn="1"/>
        </p:nvSpPr>
        <p:spPr bwMode="auto">
          <a:xfrm>
            <a:off x="2158605" y="3462341"/>
            <a:ext cx="516731" cy="169863"/>
          </a:xfrm>
          <a:custGeom>
            <a:avLst/>
            <a:gdLst>
              <a:gd name="T0" fmla="*/ 434 w 434"/>
              <a:gd name="T1" fmla="*/ 64 h 107"/>
              <a:gd name="T2" fmla="*/ 0 w 434"/>
              <a:gd name="T3" fmla="*/ 64 h 107"/>
              <a:gd name="T4" fmla="*/ 0 w 434"/>
              <a:gd name="T5" fmla="*/ 107 h 107"/>
              <a:gd name="T6" fmla="*/ 434 w 434"/>
              <a:gd name="T7" fmla="*/ 92 h 107"/>
              <a:gd name="T8" fmla="*/ 434 w 434"/>
              <a:gd name="T9" fmla="*/ 6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7">
                <a:moveTo>
                  <a:pt x="434" y="64"/>
                </a:moveTo>
                <a:cubicBezTo>
                  <a:pt x="434" y="64"/>
                  <a:pt x="113" y="0"/>
                  <a:pt x="0" y="64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7"/>
                  <a:pt x="23" y="38"/>
                  <a:pt x="434" y="92"/>
                </a:cubicBezTo>
                <a:lnTo>
                  <a:pt x="434" y="64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Freeform 1457"/>
          <p:cNvSpPr>
            <a:spLocks/>
          </p:cNvSpPr>
          <p:nvPr userDrawn="1"/>
        </p:nvSpPr>
        <p:spPr bwMode="auto">
          <a:xfrm>
            <a:off x="2158605" y="3576641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lnTo>
                  <a:pt x="434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Freeform 1458"/>
          <p:cNvSpPr>
            <a:spLocks/>
          </p:cNvSpPr>
          <p:nvPr userDrawn="1"/>
        </p:nvSpPr>
        <p:spPr bwMode="auto">
          <a:xfrm>
            <a:off x="2158605" y="3689353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lnTo>
                  <a:pt x="434" y="63"/>
                </a:lnTo>
                <a:close/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Freeform 1459"/>
          <p:cNvSpPr>
            <a:spLocks/>
          </p:cNvSpPr>
          <p:nvPr userDrawn="1"/>
        </p:nvSpPr>
        <p:spPr bwMode="auto">
          <a:xfrm>
            <a:off x="2158605" y="3802064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cubicBezTo>
                  <a:pt x="434" y="63"/>
                  <a:pt x="434" y="63"/>
                  <a:pt x="434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Freeform 1460"/>
          <p:cNvSpPr>
            <a:spLocks/>
          </p:cNvSpPr>
          <p:nvPr userDrawn="1"/>
        </p:nvSpPr>
        <p:spPr bwMode="auto">
          <a:xfrm>
            <a:off x="2158605" y="3914775"/>
            <a:ext cx="516731" cy="168275"/>
          </a:xfrm>
          <a:custGeom>
            <a:avLst/>
            <a:gdLst>
              <a:gd name="T0" fmla="*/ 434 w 434"/>
              <a:gd name="T1" fmla="*/ 63 h 106"/>
              <a:gd name="T2" fmla="*/ 0 w 434"/>
              <a:gd name="T3" fmla="*/ 63 h 106"/>
              <a:gd name="T4" fmla="*/ 0 w 434"/>
              <a:gd name="T5" fmla="*/ 106 h 106"/>
              <a:gd name="T6" fmla="*/ 434 w 434"/>
              <a:gd name="T7" fmla="*/ 92 h 106"/>
              <a:gd name="T8" fmla="*/ 434 w 434"/>
              <a:gd name="T9" fmla="*/ 6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4" h="106">
                <a:moveTo>
                  <a:pt x="434" y="63"/>
                </a:moveTo>
                <a:cubicBezTo>
                  <a:pt x="434" y="63"/>
                  <a:pt x="113" y="0"/>
                  <a:pt x="0" y="6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23" y="37"/>
                  <a:pt x="434" y="92"/>
                </a:cubicBezTo>
                <a:cubicBezTo>
                  <a:pt x="434" y="63"/>
                  <a:pt x="434" y="63"/>
                  <a:pt x="434" y="63"/>
                </a:cubicBezTo>
              </a:path>
            </a:pathLst>
          </a:custGeom>
          <a:solidFill>
            <a:srgbClr val="CBE6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Freeform 1461"/>
          <p:cNvSpPr>
            <a:spLocks/>
          </p:cNvSpPr>
          <p:nvPr userDrawn="1"/>
        </p:nvSpPr>
        <p:spPr bwMode="auto">
          <a:xfrm>
            <a:off x="1256111" y="3748091"/>
            <a:ext cx="584597" cy="727075"/>
          </a:xfrm>
          <a:custGeom>
            <a:avLst/>
            <a:gdLst>
              <a:gd name="T0" fmla="*/ 178 w 491"/>
              <a:gd name="T1" fmla="*/ 0 h 458"/>
              <a:gd name="T2" fmla="*/ 178 w 491"/>
              <a:gd name="T3" fmla="*/ 137 h 458"/>
              <a:gd name="T4" fmla="*/ 362 w 491"/>
              <a:gd name="T5" fmla="*/ 109 h 458"/>
              <a:gd name="T6" fmla="*/ 317 w 491"/>
              <a:gd name="T7" fmla="*/ 192 h 458"/>
              <a:gd name="T8" fmla="*/ 202 w 491"/>
              <a:gd name="T9" fmla="*/ 232 h 458"/>
              <a:gd name="T10" fmla="*/ 177 w 491"/>
              <a:gd name="T11" fmla="*/ 313 h 458"/>
              <a:gd name="T12" fmla="*/ 491 w 491"/>
              <a:gd name="T13" fmla="*/ 313 h 458"/>
              <a:gd name="T14" fmla="*/ 291 w 491"/>
              <a:gd name="T15" fmla="*/ 353 h 458"/>
              <a:gd name="T16" fmla="*/ 210 w 491"/>
              <a:gd name="T17" fmla="*/ 458 h 458"/>
              <a:gd name="T18" fmla="*/ 0 w 491"/>
              <a:gd name="T19" fmla="*/ 391 h 458"/>
              <a:gd name="T20" fmla="*/ 20 w 491"/>
              <a:gd name="T21" fmla="*/ 323 h 458"/>
              <a:gd name="T22" fmla="*/ 178 w 491"/>
              <a:gd name="T23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1" h="458">
                <a:moveTo>
                  <a:pt x="178" y="0"/>
                </a:moveTo>
                <a:cubicBezTo>
                  <a:pt x="178" y="137"/>
                  <a:pt x="178" y="137"/>
                  <a:pt x="178" y="137"/>
                </a:cubicBezTo>
                <a:cubicBezTo>
                  <a:pt x="362" y="109"/>
                  <a:pt x="362" y="109"/>
                  <a:pt x="362" y="109"/>
                </a:cubicBezTo>
                <a:cubicBezTo>
                  <a:pt x="362" y="109"/>
                  <a:pt x="376" y="167"/>
                  <a:pt x="317" y="192"/>
                </a:cubicBezTo>
                <a:cubicBezTo>
                  <a:pt x="259" y="216"/>
                  <a:pt x="202" y="232"/>
                  <a:pt x="202" y="232"/>
                </a:cubicBezTo>
                <a:cubicBezTo>
                  <a:pt x="177" y="313"/>
                  <a:pt x="177" y="313"/>
                  <a:pt x="177" y="313"/>
                </a:cubicBezTo>
                <a:cubicBezTo>
                  <a:pt x="491" y="313"/>
                  <a:pt x="491" y="313"/>
                  <a:pt x="491" y="313"/>
                </a:cubicBezTo>
                <a:cubicBezTo>
                  <a:pt x="491" y="313"/>
                  <a:pt x="407" y="350"/>
                  <a:pt x="291" y="353"/>
                </a:cubicBezTo>
                <a:cubicBezTo>
                  <a:pt x="291" y="353"/>
                  <a:pt x="224" y="454"/>
                  <a:pt x="210" y="458"/>
                </a:cubicBezTo>
                <a:cubicBezTo>
                  <a:pt x="0" y="391"/>
                  <a:pt x="0" y="391"/>
                  <a:pt x="0" y="391"/>
                </a:cubicBezTo>
                <a:cubicBezTo>
                  <a:pt x="0" y="391"/>
                  <a:pt x="10" y="339"/>
                  <a:pt x="20" y="323"/>
                </a:cubicBezTo>
                <a:cubicBezTo>
                  <a:pt x="30" y="307"/>
                  <a:pt x="178" y="0"/>
                  <a:pt x="178" y="0"/>
                </a:cubicBezTo>
              </a:path>
            </a:pathLst>
          </a:custGeom>
          <a:solidFill>
            <a:srgbClr val="F2B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Freeform 1462"/>
          <p:cNvSpPr>
            <a:spLocks/>
          </p:cNvSpPr>
          <p:nvPr userDrawn="1"/>
        </p:nvSpPr>
        <p:spPr bwMode="auto">
          <a:xfrm>
            <a:off x="1290639" y="3921125"/>
            <a:ext cx="397669" cy="457200"/>
          </a:xfrm>
          <a:custGeom>
            <a:avLst/>
            <a:gdLst>
              <a:gd name="T0" fmla="*/ 333 w 334"/>
              <a:gd name="T1" fmla="*/ 0 h 288"/>
              <a:gd name="T2" fmla="*/ 149 w 334"/>
              <a:gd name="T3" fmla="*/ 28 h 288"/>
              <a:gd name="T4" fmla="*/ 51 w 334"/>
              <a:gd name="T5" fmla="*/ 282 h 288"/>
              <a:gd name="T6" fmla="*/ 69 w 334"/>
              <a:gd name="T7" fmla="*/ 288 h 288"/>
              <a:gd name="T8" fmla="*/ 201 w 334"/>
              <a:gd name="T9" fmla="*/ 204 h 288"/>
              <a:gd name="T10" fmla="*/ 148 w 334"/>
              <a:gd name="T11" fmla="*/ 204 h 288"/>
              <a:gd name="T12" fmla="*/ 173 w 334"/>
              <a:gd name="T13" fmla="*/ 123 h 288"/>
              <a:gd name="T14" fmla="*/ 288 w 334"/>
              <a:gd name="T15" fmla="*/ 83 h 288"/>
              <a:gd name="T16" fmla="*/ 334 w 334"/>
              <a:gd name="T17" fmla="*/ 15 h 288"/>
              <a:gd name="T18" fmla="*/ 333 w 334"/>
              <a:gd name="T1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4" h="288">
                <a:moveTo>
                  <a:pt x="333" y="0"/>
                </a:moveTo>
                <a:cubicBezTo>
                  <a:pt x="149" y="28"/>
                  <a:pt x="149" y="28"/>
                  <a:pt x="149" y="28"/>
                </a:cubicBezTo>
                <a:cubicBezTo>
                  <a:pt x="149" y="28"/>
                  <a:pt x="0" y="241"/>
                  <a:pt x="51" y="282"/>
                </a:cubicBezTo>
                <a:cubicBezTo>
                  <a:pt x="56" y="286"/>
                  <a:pt x="62" y="288"/>
                  <a:pt x="69" y="288"/>
                </a:cubicBezTo>
                <a:cubicBezTo>
                  <a:pt x="103" y="288"/>
                  <a:pt x="157" y="245"/>
                  <a:pt x="201" y="204"/>
                </a:cubicBezTo>
                <a:cubicBezTo>
                  <a:pt x="148" y="204"/>
                  <a:pt x="148" y="204"/>
                  <a:pt x="148" y="20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73" y="123"/>
                  <a:pt x="230" y="107"/>
                  <a:pt x="288" y="83"/>
                </a:cubicBezTo>
                <a:cubicBezTo>
                  <a:pt x="328" y="66"/>
                  <a:pt x="334" y="34"/>
                  <a:pt x="334" y="15"/>
                </a:cubicBezTo>
                <a:cubicBezTo>
                  <a:pt x="334" y="6"/>
                  <a:pt x="333" y="0"/>
                  <a:pt x="333" y="0"/>
                </a:cubicBezTo>
              </a:path>
            </a:pathLst>
          </a:custGeom>
          <a:solidFill>
            <a:srgbClr val="F6C8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Freeform 1463"/>
          <p:cNvSpPr>
            <a:spLocks/>
          </p:cNvSpPr>
          <p:nvPr userDrawn="1"/>
        </p:nvSpPr>
        <p:spPr bwMode="auto">
          <a:xfrm>
            <a:off x="1196579" y="4368800"/>
            <a:ext cx="309563" cy="738188"/>
          </a:xfrm>
          <a:custGeom>
            <a:avLst/>
            <a:gdLst>
              <a:gd name="T0" fmla="*/ 252 w 260"/>
              <a:gd name="T1" fmla="*/ 453 h 465"/>
              <a:gd name="T2" fmla="*/ 260 w 260"/>
              <a:gd name="T3" fmla="*/ 67 h 465"/>
              <a:gd name="T4" fmla="*/ 50 w 260"/>
              <a:gd name="T5" fmla="*/ 0 h 465"/>
              <a:gd name="T6" fmla="*/ 0 w 260"/>
              <a:gd name="T7" fmla="*/ 465 h 465"/>
              <a:gd name="T8" fmla="*/ 252 w 260"/>
              <a:gd name="T9" fmla="*/ 45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465">
                <a:moveTo>
                  <a:pt x="252" y="453"/>
                </a:moveTo>
                <a:lnTo>
                  <a:pt x="260" y="67"/>
                </a:lnTo>
                <a:lnTo>
                  <a:pt x="50" y="0"/>
                </a:lnTo>
                <a:lnTo>
                  <a:pt x="0" y="465"/>
                </a:lnTo>
                <a:lnTo>
                  <a:pt x="252" y="453"/>
                </a:ln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Freeform 1464"/>
          <p:cNvSpPr>
            <a:spLocks/>
          </p:cNvSpPr>
          <p:nvPr userDrawn="1"/>
        </p:nvSpPr>
        <p:spPr bwMode="auto">
          <a:xfrm>
            <a:off x="2382443" y="3748091"/>
            <a:ext cx="584597" cy="727075"/>
          </a:xfrm>
          <a:custGeom>
            <a:avLst/>
            <a:gdLst>
              <a:gd name="T0" fmla="*/ 313 w 491"/>
              <a:gd name="T1" fmla="*/ 0 h 458"/>
              <a:gd name="T2" fmla="*/ 313 w 491"/>
              <a:gd name="T3" fmla="*/ 137 h 458"/>
              <a:gd name="T4" fmla="*/ 130 w 491"/>
              <a:gd name="T5" fmla="*/ 109 h 458"/>
              <a:gd name="T6" fmla="*/ 174 w 491"/>
              <a:gd name="T7" fmla="*/ 192 h 458"/>
              <a:gd name="T8" fmla="*/ 289 w 491"/>
              <a:gd name="T9" fmla="*/ 232 h 458"/>
              <a:gd name="T10" fmla="*/ 314 w 491"/>
              <a:gd name="T11" fmla="*/ 313 h 458"/>
              <a:gd name="T12" fmla="*/ 0 w 491"/>
              <a:gd name="T13" fmla="*/ 313 h 458"/>
              <a:gd name="T14" fmla="*/ 200 w 491"/>
              <a:gd name="T15" fmla="*/ 353 h 458"/>
              <a:gd name="T16" fmla="*/ 281 w 491"/>
              <a:gd name="T17" fmla="*/ 458 h 458"/>
              <a:gd name="T18" fmla="*/ 491 w 491"/>
              <a:gd name="T19" fmla="*/ 391 h 458"/>
              <a:gd name="T20" fmla="*/ 471 w 491"/>
              <a:gd name="T21" fmla="*/ 323 h 458"/>
              <a:gd name="T22" fmla="*/ 313 w 491"/>
              <a:gd name="T23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1" h="458">
                <a:moveTo>
                  <a:pt x="313" y="0"/>
                </a:moveTo>
                <a:cubicBezTo>
                  <a:pt x="313" y="137"/>
                  <a:pt x="313" y="137"/>
                  <a:pt x="313" y="137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0" y="109"/>
                  <a:pt x="115" y="167"/>
                  <a:pt x="174" y="192"/>
                </a:cubicBezTo>
                <a:cubicBezTo>
                  <a:pt x="233" y="216"/>
                  <a:pt x="289" y="232"/>
                  <a:pt x="289" y="232"/>
                </a:cubicBezTo>
                <a:cubicBezTo>
                  <a:pt x="314" y="313"/>
                  <a:pt x="314" y="313"/>
                  <a:pt x="314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84" y="350"/>
                  <a:pt x="200" y="353"/>
                </a:cubicBezTo>
                <a:cubicBezTo>
                  <a:pt x="200" y="353"/>
                  <a:pt x="267" y="454"/>
                  <a:pt x="281" y="458"/>
                </a:cubicBezTo>
                <a:cubicBezTo>
                  <a:pt x="491" y="391"/>
                  <a:pt x="491" y="391"/>
                  <a:pt x="491" y="391"/>
                </a:cubicBezTo>
                <a:cubicBezTo>
                  <a:pt x="491" y="391"/>
                  <a:pt x="481" y="339"/>
                  <a:pt x="471" y="323"/>
                </a:cubicBezTo>
                <a:cubicBezTo>
                  <a:pt x="461" y="307"/>
                  <a:pt x="313" y="0"/>
                  <a:pt x="313" y="0"/>
                </a:cubicBezTo>
              </a:path>
            </a:pathLst>
          </a:custGeom>
          <a:solidFill>
            <a:srgbClr val="F2BA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Freeform 1465"/>
          <p:cNvSpPr>
            <a:spLocks/>
          </p:cNvSpPr>
          <p:nvPr userDrawn="1"/>
        </p:nvSpPr>
        <p:spPr bwMode="auto">
          <a:xfrm>
            <a:off x="2534842" y="3921125"/>
            <a:ext cx="397669" cy="457200"/>
          </a:xfrm>
          <a:custGeom>
            <a:avLst/>
            <a:gdLst>
              <a:gd name="T0" fmla="*/ 2 w 334"/>
              <a:gd name="T1" fmla="*/ 0 h 288"/>
              <a:gd name="T2" fmla="*/ 0 w 334"/>
              <a:gd name="T3" fmla="*/ 15 h 288"/>
              <a:gd name="T4" fmla="*/ 46 w 334"/>
              <a:gd name="T5" fmla="*/ 83 h 288"/>
              <a:gd name="T6" fmla="*/ 161 w 334"/>
              <a:gd name="T7" fmla="*/ 123 h 288"/>
              <a:gd name="T8" fmla="*/ 186 w 334"/>
              <a:gd name="T9" fmla="*/ 204 h 288"/>
              <a:gd name="T10" fmla="*/ 186 w 334"/>
              <a:gd name="T11" fmla="*/ 204 h 288"/>
              <a:gd name="T12" fmla="*/ 133 w 334"/>
              <a:gd name="T13" fmla="*/ 204 h 288"/>
              <a:gd name="T14" fmla="*/ 265 w 334"/>
              <a:gd name="T15" fmla="*/ 288 h 288"/>
              <a:gd name="T16" fmla="*/ 283 w 334"/>
              <a:gd name="T17" fmla="*/ 282 h 288"/>
              <a:gd name="T18" fmla="*/ 185 w 334"/>
              <a:gd name="T19" fmla="*/ 28 h 288"/>
              <a:gd name="T20" fmla="*/ 185 w 334"/>
              <a:gd name="T21" fmla="*/ 28 h 288"/>
              <a:gd name="T22" fmla="*/ 2 w 334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4" h="288">
                <a:moveTo>
                  <a:pt x="2" y="0"/>
                </a:moveTo>
                <a:cubicBezTo>
                  <a:pt x="2" y="0"/>
                  <a:pt x="0" y="6"/>
                  <a:pt x="0" y="15"/>
                </a:cubicBezTo>
                <a:cubicBezTo>
                  <a:pt x="0" y="34"/>
                  <a:pt x="7" y="66"/>
                  <a:pt x="46" y="83"/>
                </a:cubicBezTo>
                <a:cubicBezTo>
                  <a:pt x="105" y="107"/>
                  <a:pt x="161" y="123"/>
                  <a:pt x="161" y="123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186" y="204"/>
                  <a:pt x="186" y="204"/>
                  <a:pt x="186" y="204"/>
                </a:cubicBezTo>
                <a:cubicBezTo>
                  <a:pt x="133" y="204"/>
                  <a:pt x="133" y="204"/>
                  <a:pt x="133" y="204"/>
                </a:cubicBezTo>
                <a:cubicBezTo>
                  <a:pt x="177" y="245"/>
                  <a:pt x="231" y="288"/>
                  <a:pt x="265" y="288"/>
                </a:cubicBezTo>
                <a:cubicBezTo>
                  <a:pt x="272" y="288"/>
                  <a:pt x="278" y="286"/>
                  <a:pt x="283" y="282"/>
                </a:cubicBezTo>
                <a:cubicBezTo>
                  <a:pt x="334" y="241"/>
                  <a:pt x="185" y="28"/>
                  <a:pt x="185" y="28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F6C8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Freeform 1466"/>
          <p:cNvSpPr>
            <a:spLocks/>
          </p:cNvSpPr>
          <p:nvPr userDrawn="1"/>
        </p:nvSpPr>
        <p:spPr bwMode="auto">
          <a:xfrm>
            <a:off x="2717007" y="4368800"/>
            <a:ext cx="309563" cy="738188"/>
          </a:xfrm>
          <a:custGeom>
            <a:avLst/>
            <a:gdLst>
              <a:gd name="T0" fmla="*/ 8 w 260"/>
              <a:gd name="T1" fmla="*/ 453 h 465"/>
              <a:gd name="T2" fmla="*/ 0 w 260"/>
              <a:gd name="T3" fmla="*/ 67 h 465"/>
              <a:gd name="T4" fmla="*/ 210 w 260"/>
              <a:gd name="T5" fmla="*/ 0 h 465"/>
              <a:gd name="T6" fmla="*/ 260 w 260"/>
              <a:gd name="T7" fmla="*/ 465 h 465"/>
              <a:gd name="T8" fmla="*/ 8 w 260"/>
              <a:gd name="T9" fmla="*/ 45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465">
                <a:moveTo>
                  <a:pt x="8" y="453"/>
                </a:moveTo>
                <a:lnTo>
                  <a:pt x="0" y="67"/>
                </a:lnTo>
                <a:lnTo>
                  <a:pt x="210" y="0"/>
                </a:lnTo>
                <a:lnTo>
                  <a:pt x="260" y="465"/>
                </a:lnTo>
                <a:lnTo>
                  <a:pt x="8" y="453"/>
                </a:ln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Freeform 1467"/>
          <p:cNvSpPr>
            <a:spLocks/>
          </p:cNvSpPr>
          <p:nvPr userDrawn="1"/>
        </p:nvSpPr>
        <p:spPr bwMode="auto">
          <a:xfrm>
            <a:off x="3548064" y="5080003"/>
            <a:ext cx="750094" cy="277813"/>
          </a:xfrm>
          <a:custGeom>
            <a:avLst/>
            <a:gdLst>
              <a:gd name="T0" fmla="*/ 597 w 630"/>
              <a:gd name="T1" fmla="*/ 175 h 175"/>
              <a:gd name="T2" fmla="*/ 0 w 630"/>
              <a:gd name="T3" fmla="*/ 175 h 175"/>
              <a:gd name="T4" fmla="*/ 0 w 630"/>
              <a:gd name="T5" fmla="*/ 0 h 175"/>
              <a:gd name="T6" fmla="*/ 597 w 630"/>
              <a:gd name="T7" fmla="*/ 0 h 175"/>
              <a:gd name="T8" fmla="*/ 630 w 630"/>
              <a:gd name="T9" fmla="*/ 33 h 175"/>
              <a:gd name="T10" fmla="*/ 630 w 630"/>
              <a:gd name="T11" fmla="*/ 142 h 175"/>
              <a:gd name="T12" fmla="*/ 597 w 630"/>
              <a:gd name="T13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0" h="175">
                <a:moveTo>
                  <a:pt x="597" y="175"/>
                </a:moveTo>
                <a:cubicBezTo>
                  <a:pt x="0" y="175"/>
                  <a:pt x="0" y="175"/>
                  <a:pt x="0" y="175"/>
                </a:cubicBezTo>
                <a:cubicBezTo>
                  <a:pt x="0" y="0"/>
                  <a:pt x="0" y="0"/>
                  <a:pt x="0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16" y="0"/>
                  <a:pt x="630" y="15"/>
                  <a:pt x="630" y="33"/>
                </a:cubicBezTo>
                <a:cubicBezTo>
                  <a:pt x="630" y="142"/>
                  <a:pt x="630" y="142"/>
                  <a:pt x="630" y="142"/>
                </a:cubicBezTo>
                <a:cubicBezTo>
                  <a:pt x="630" y="160"/>
                  <a:pt x="616" y="175"/>
                  <a:pt x="597" y="175"/>
                </a:cubicBezTo>
                <a:close/>
              </a:path>
            </a:pathLst>
          </a:custGeom>
          <a:solidFill>
            <a:srgbClr val="259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Freeform 1468"/>
          <p:cNvSpPr>
            <a:spLocks/>
          </p:cNvSpPr>
          <p:nvPr userDrawn="1"/>
        </p:nvSpPr>
        <p:spPr bwMode="auto">
          <a:xfrm>
            <a:off x="4060032" y="5080003"/>
            <a:ext cx="151210" cy="277813"/>
          </a:xfrm>
          <a:custGeom>
            <a:avLst/>
            <a:gdLst>
              <a:gd name="T0" fmla="*/ 87 w 127"/>
              <a:gd name="T1" fmla="*/ 87 h 175"/>
              <a:gd name="T2" fmla="*/ 87 w 127"/>
              <a:gd name="T3" fmla="*/ 87 h 175"/>
              <a:gd name="T4" fmla="*/ 0 w 127"/>
              <a:gd name="T5" fmla="*/ 0 h 175"/>
              <a:gd name="T6" fmla="*/ 39 w 127"/>
              <a:gd name="T7" fmla="*/ 0 h 175"/>
              <a:gd name="T8" fmla="*/ 127 w 127"/>
              <a:gd name="T9" fmla="*/ 87 h 175"/>
              <a:gd name="T10" fmla="*/ 39 w 127"/>
              <a:gd name="T11" fmla="*/ 175 h 175"/>
              <a:gd name="T12" fmla="*/ 0 w 127"/>
              <a:gd name="T13" fmla="*/ 175 h 175"/>
              <a:gd name="T14" fmla="*/ 87 w 127"/>
              <a:gd name="T15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175">
                <a:moveTo>
                  <a:pt x="87" y="87"/>
                </a:moveTo>
                <a:cubicBezTo>
                  <a:pt x="87" y="87"/>
                  <a:pt x="87" y="87"/>
                  <a:pt x="87" y="87"/>
                </a:cubicBezTo>
                <a:cubicBezTo>
                  <a:pt x="87" y="39"/>
                  <a:pt x="48" y="0"/>
                  <a:pt x="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88" y="0"/>
                  <a:pt x="127" y="39"/>
                  <a:pt x="127" y="87"/>
                </a:cubicBezTo>
                <a:cubicBezTo>
                  <a:pt x="127" y="136"/>
                  <a:pt x="88" y="175"/>
                  <a:pt x="39" y="175"/>
                </a:cubicBezTo>
                <a:cubicBezTo>
                  <a:pt x="0" y="175"/>
                  <a:pt x="0" y="175"/>
                  <a:pt x="0" y="175"/>
                </a:cubicBezTo>
                <a:cubicBezTo>
                  <a:pt x="48" y="175"/>
                  <a:pt x="87" y="136"/>
                  <a:pt x="87" y="87"/>
                </a:cubicBez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Freeform 1469"/>
          <p:cNvSpPr>
            <a:spLocks/>
          </p:cNvSpPr>
          <p:nvPr userDrawn="1"/>
        </p:nvSpPr>
        <p:spPr bwMode="auto">
          <a:xfrm>
            <a:off x="3813573" y="5080003"/>
            <a:ext cx="151210" cy="277813"/>
          </a:xfrm>
          <a:custGeom>
            <a:avLst/>
            <a:gdLst>
              <a:gd name="T0" fmla="*/ 88 w 127"/>
              <a:gd name="T1" fmla="*/ 87 h 175"/>
              <a:gd name="T2" fmla="*/ 88 w 127"/>
              <a:gd name="T3" fmla="*/ 87 h 175"/>
              <a:gd name="T4" fmla="*/ 0 w 127"/>
              <a:gd name="T5" fmla="*/ 0 h 175"/>
              <a:gd name="T6" fmla="*/ 40 w 127"/>
              <a:gd name="T7" fmla="*/ 0 h 175"/>
              <a:gd name="T8" fmla="*/ 127 w 127"/>
              <a:gd name="T9" fmla="*/ 87 h 175"/>
              <a:gd name="T10" fmla="*/ 40 w 127"/>
              <a:gd name="T11" fmla="*/ 175 h 175"/>
              <a:gd name="T12" fmla="*/ 0 w 127"/>
              <a:gd name="T13" fmla="*/ 175 h 175"/>
              <a:gd name="T14" fmla="*/ 88 w 127"/>
              <a:gd name="T15" fmla="*/ 8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7" h="175">
                <a:moveTo>
                  <a:pt x="88" y="87"/>
                </a:moveTo>
                <a:cubicBezTo>
                  <a:pt x="88" y="87"/>
                  <a:pt x="88" y="87"/>
                  <a:pt x="88" y="87"/>
                </a:cubicBezTo>
                <a:cubicBezTo>
                  <a:pt x="88" y="39"/>
                  <a:pt x="48" y="0"/>
                  <a:pt x="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88" y="0"/>
                  <a:pt x="127" y="39"/>
                  <a:pt x="127" y="87"/>
                </a:cubicBezTo>
                <a:cubicBezTo>
                  <a:pt x="127" y="136"/>
                  <a:pt x="88" y="175"/>
                  <a:pt x="40" y="175"/>
                </a:cubicBezTo>
                <a:cubicBezTo>
                  <a:pt x="0" y="175"/>
                  <a:pt x="0" y="175"/>
                  <a:pt x="0" y="175"/>
                </a:cubicBezTo>
                <a:cubicBezTo>
                  <a:pt x="48" y="175"/>
                  <a:pt x="88" y="136"/>
                  <a:pt x="88" y="87"/>
                </a:cubicBez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Freeform 1470"/>
          <p:cNvSpPr>
            <a:spLocks/>
          </p:cNvSpPr>
          <p:nvPr userDrawn="1"/>
        </p:nvSpPr>
        <p:spPr bwMode="auto">
          <a:xfrm>
            <a:off x="3133725" y="5080003"/>
            <a:ext cx="615554" cy="277813"/>
          </a:xfrm>
          <a:custGeom>
            <a:avLst/>
            <a:gdLst>
              <a:gd name="T0" fmla="*/ 14 w 517"/>
              <a:gd name="T1" fmla="*/ 149 h 175"/>
              <a:gd name="T2" fmla="*/ 430 w 517"/>
              <a:gd name="T3" fmla="*/ 149 h 175"/>
              <a:gd name="T4" fmla="*/ 491 w 517"/>
              <a:gd name="T5" fmla="*/ 87 h 175"/>
              <a:gd name="T6" fmla="*/ 430 w 517"/>
              <a:gd name="T7" fmla="*/ 26 h 175"/>
              <a:gd name="T8" fmla="*/ 14 w 517"/>
              <a:gd name="T9" fmla="*/ 26 h 175"/>
              <a:gd name="T10" fmla="*/ 0 w 517"/>
              <a:gd name="T11" fmla="*/ 13 h 175"/>
              <a:gd name="T12" fmla="*/ 14 w 517"/>
              <a:gd name="T13" fmla="*/ 0 h 175"/>
              <a:gd name="T14" fmla="*/ 430 w 517"/>
              <a:gd name="T15" fmla="*/ 0 h 175"/>
              <a:gd name="T16" fmla="*/ 517 w 517"/>
              <a:gd name="T17" fmla="*/ 87 h 175"/>
              <a:gd name="T18" fmla="*/ 430 w 517"/>
              <a:gd name="T19" fmla="*/ 175 h 175"/>
              <a:gd name="T20" fmla="*/ 14 w 517"/>
              <a:gd name="T21" fmla="*/ 175 h 175"/>
              <a:gd name="T22" fmla="*/ 0 w 517"/>
              <a:gd name="T23" fmla="*/ 162 h 175"/>
              <a:gd name="T24" fmla="*/ 14 w 517"/>
              <a:gd name="T25" fmla="*/ 149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7" h="175">
                <a:moveTo>
                  <a:pt x="14" y="149"/>
                </a:moveTo>
                <a:cubicBezTo>
                  <a:pt x="430" y="149"/>
                  <a:pt x="430" y="149"/>
                  <a:pt x="430" y="149"/>
                </a:cubicBezTo>
                <a:cubicBezTo>
                  <a:pt x="463" y="149"/>
                  <a:pt x="491" y="121"/>
                  <a:pt x="491" y="87"/>
                </a:cubicBezTo>
                <a:cubicBezTo>
                  <a:pt x="491" y="54"/>
                  <a:pt x="463" y="26"/>
                  <a:pt x="430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6" y="26"/>
                  <a:pt x="0" y="20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78" y="0"/>
                  <a:pt x="517" y="39"/>
                  <a:pt x="517" y="87"/>
                </a:cubicBezTo>
                <a:cubicBezTo>
                  <a:pt x="517" y="136"/>
                  <a:pt x="478" y="175"/>
                  <a:pt x="430" y="175"/>
                </a:cubicBezTo>
                <a:cubicBezTo>
                  <a:pt x="14" y="175"/>
                  <a:pt x="14" y="175"/>
                  <a:pt x="14" y="175"/>
                </a:cubicBezTo>
                <a:cubicBezTo>
                  <a:pt x="6" y="175"/>
                  <a:pt x="0" y="169"/>
                  <a:pt x="0" y="162"/>
                </a:cubicBezTo>
                <a:cubicBezTo>
                  <a:pt x="0" y="155"/>
                  <a:pt x="6" y="149"/>
                  <a:pt x="14" y="149"/>
                </a:cubicBezTo>
                <a:close/>
              </a:path>
            </a:pathLst>
          </a:custGeom>
          <a:solidFill>
            <a:srgbClr val="007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3" name="Freeform 1471"/>
          <p:cNvSpPr>
            <a:spLocks/>
          </p:cNvSpPr>
          <p:nvPr userDrawn="1"/>
        </p:nvSpPr>
        <p:spPr bwMode="auto">
          <a:xfrm>
            <a:off x="3150395" y="5121275"/>
            <a:ext cx="565547" cy="71438"/>
          </a:xfrm>
          <a:custGeom>
            <a:avLst/>
            <a:gdLst>
              <a:gd name="T0" fmla="*/ 0 w 475"/>
              <a:gd name="T1" fmla="*/ 0 h 45"/>
              <a:gd name="T2" fmla="*/ 416 w 475"/>
              <a:gd name="T3" fmla="*/ 0 h 45"/>
              <a:gd name="T4" fmla="*/ 475 w 475"/>
              <a:gd name="T5" fmla="*/ 45 h 45"/>
              <a:gd name="T6" fmla="*/ 0 w 475"/>
              <a:gd name="T7" fmla="*/ 45 h 45"/>
              <a:gd name="T8" fmla="*/ 0 w 475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5" h="45">
                <a:moveTo>
                  <a:pt x="0" y="0"/>
                </a:moveTo>
                <a:cubicBezTo>
                  <a:pt x="416" y="0"/>
                  <a:pt x="416" y="0"/>
                  <a:pt x="416" y="0"/>
                </a:cubicBezTo>
                <a:cubicBezTo>
                  <a:pt x="444" y="0"/>
                  <a:pt x="467" y="19"/>
                  <a:pt x="475" y="45"/>
                </a:cubicBezTo>
                <a:cubicBezTo>
                  <a:pt x="0" y="45"/>
                  <a:pt x="0" y="45"/>
                  <a:pt x="0" y="45"/>
                </a:cubicBezTo>
                <a:lnTo>
                  <a:pt x="0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4" name="Freeform 1472"/>
          <p:cNvSpPr>
            <a:spLocks/>
          </p:cNvSpPr>
          <p:nvPr userDrawn="1"/>
        </p:nvSpPr>
        <p:spPr bwMode="auto">
          <a:xfrm>
            <a:off x="3150395" y="5192716"/>
            <a:ext cx="567929" cy="123825"/>
          </a:xfrm>
          <a:custGeom>
            <a:avLst/>
            <a:gdLst>
              <a:gd name="T0" fmla="*/ 475 w 477"/>
              <a:gd name="T1" fmla="*/ 0 h 78"/>
              <a:gd name="T2" fmla="*/ 477 w 477"/>
              <a:gd name="T3" fmla="*/ 16 h 78"/>
              <a:gd name="T4" fmla="*/ 416 w 477"/>
              <a:gd name="T5" fmla="*/ 78 h 78"/>
              <a:gd name="T6" fmla="*/ 0 w 477"/>
              <a:gd name="T7" fmla="*/ 78 h 78"/>
              <a:gd name="T8" fmla="*/ 0 w 477"/>
              <a:gd name="T9" fmla="*/ 0 h 78"/>
              <a:gd name="T10" fmla="*/ 475 w 477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7" h="78">
                <a:moveTo>
                  <a:pt x="475" y="0"/>
                </a:moveTo>
                <a:cubicBezTo>
                  <a:pt x="476" y="5"/>
                  <a:pt x="477" y="11"/>
                  <a:pt x="477" y="16"/>
                </a:cubicBezTo>
                <a:cubicBezTo>
                  <a:pt x="477" y="50"/>
                  <a:pt x="449" y="78"/>
                  <a:pt x="416" y="7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0"/>
                  <a:pt x="0" y="0"/>
                  <a:pt x="0" y="0"/>
                </a:cubicBezTo>
                <a:lnTo>
                  <a:pt x="475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Freeform 1473"/>
          <p:cNvSpPr>
            <a:spLocks/>
          </p:cNvSpPr>
          <p:nvPr userDrawn="1"/>
        </p:nvSpPr>
        <p:spPr bwMode="auto">
          <a:xfrm>
            <a:off x="3234930" y="5237166"/>
            <a:ext cx="83344" cy="106363"/>
          </a:xfrm>
          <a:custGeom>
            <a:avLst/>
            <a:gdLst>
              <a:gd name="T0" fmla="*/ 0 w 70"/>
              <a:gd name="T1" fmla="*/ 67 h 67"/>
              <a:gd name="T2" fmla="*/ 35 w 70"/>
              <a:gd name="T3" fmla="*/ 46 h 67"/>
              <a:gd name="T4" fmla="*/ 70 w 70"/>
              <a:gd name="T5" fmla="*/ 67 h 67"/>
              <a:gd name="T6" fmla="*/ 70 w 70"/>
              <a:gd name="T7" fmla="*/ 0 h 67"/>
              <a:gd name="T8" fmla="*/ 0 w 70"/>
              <a:gd name="T9" fmla="*/ 0 h 67"/>
              <a:gd name="T10" fmla="*/ 0 w 70"/>
              <a:gd name="T1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7">
                <a:moveTo>
                  <a:pt x="0" y="67"/>
                </a:moveTo>
                <a:lnTo>
                  <a:pt x="35" y="46"/>
                </a:lnTo>
                <a:lnTo>
                  <a:pt x="70" y="67"/>
                </a:lnTo>
                <a:lnTo>
                  <a:pt x="70" y="0"/>
                </a:lnTo>
                <a:lnTo>
                  <a:pt x="0" y="0"/>
                </a:lnTo>
                <a:lnTo>
                  <a:pt x="0" y="67"/>
                </a:lnTo>
                <a:close/>
              </a:path>
            </a:pathLst>
          </a:custGeom>
          <a:solidFill>
            <a:srgbClr val="E953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6" name="Freeform 1474"/>
          <p:cNvSpPr>
            <a:spLocks/>
          </p:cNvSpPr>
          <p:nvPr userDrawn="1"/>
        </p:nvSpPr>
        <p:spPr bwMode="auto">
          <a:xfrm>
            <a:off x="3513536" y="4646613"/>
            <a:ext cx="492919" cy="69850"/>
          </a:xfrm>
          <a:custGeom>
            <a:avLst/>
            <a:gdLst>
              <a:gd name="T0" fmla="*/ 409 w 414"/>
              <a:gd name="T1" fmla="*/ 39 h 44"/>
              <a:gd name="T2" fmla="*/ 409 w 414"/>
              <a:gd name="T3" fmla="*/ 5 h 44"/>
              <a:gd name="T4" fmla="*/ 414 w 414"/>
              <a:gd name="T5" fmla="*/ 0 h 44"/>
              <a:gd name="T6" fmla="*/ 4 w 414"/>
              <a:gd name="T7" fmla="*/ 0 h 44"/>
              <a:gd name="T8" fmla="*/ 0 w 414"/>
              <a:gd name="T9" fmla="*/ 5 h 44"/>
              <a:gd name="T10" fmla="*/ 0 w 414"/>
              <a:gd name="T11" fmla="*/ 39 h 44"/>
              <a:gd name="T12" fmla="*/ 4 w 414"/>
              <a:gd name="T13" fmla="*/ 44 h 44"/>
              <a:gd name="T14" fmla="*/ 414 w 414"/>
              <a:gd name="T15" fmla="*/ 44 h 44"/>
              <a:gd name="T16" fmla="*/ 409 w 414"/>
              <a:gd name="T17" fmla="*/ 3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4">
                <a:moveTo>
                  <a:pt x="409" y="39"/>
                </a:moveTo>
                <a:cubicBezTo>
                  <a:pt x="409" y="5"/>
                  <a:pt x="409" y="5"/>
                  <a:pt x="409" y="5"/>
                </a:cubicBezTo>
                <a:cubicBezTo>
                  <a:pt x="409" y="2"/>
                  <a:pt x="411" y="0"/>
                  <a:pt x="41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2"/>
                  <a:pt x="2" y="44"/>
                  <a:pt x="4" y="44"/>
                </a:cubicBezTo>
                <a:cubicBezTo>
                  <a:pt x="414" y="44"/>
                  <a:pt x="414" y="44"/>
                  <a:pt x="414" y="44"/>
                </a:cubicBezTo>
                <a:cubicBezTo>
                  <a:pt x="411" y="44"/>
                  <a:pt x="409" y="42"/>
                  <a:pt x="409" y="39"/>
                </a:cubicBezTo>
                <a:close/>
              </a:path>
            </a:pathLst>
          </a:custGeom>
          <a:solidFill>
            <a:srgbClr val="997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7" name="Freeform 1475"/>
          <p:cNvSpPr>
            <a:spLocks/>
          </p:cNvSpPr>
          <p:nvPr userDrawn="1"/>
        </p:nvSpPr>
        <p:spPr bwMode="auto">
          <a:xfrm>
            <a:off x="4000502" y="4646613"/>
            <a:ext cx="421481" cy="69850"/>
          </a:xfrm>
          <a:custGeom>
            <a:avLst/>
            <a:gdLst>
              <a:gd name="T0" fmla="*/ 349 w 354"/>
              <a:gd name="T1" fmla="*/ 34 h 44"/>
              <a:gd name="T2" fmla="*/ 349 w 354"/>
              <a:gd name="T3" fmla="*/ 34 h 44"/>
              <a:gd name="T4" fmla="*/ 51 w 354"/>
              <a:gd name="T5" fmla="*/ 34 h 44"/>
              <a:gd name="T6" fmla="*/ 9 w 354"/>
              <a:gd name="T7" fmla="*/ 34 h 44"/>
              <a:gd name="T8" fmla="*/ 9 w 354"/>
              <a:gd name="T9" fmla="*/ 18 h 44"/>
              <a:gd name="T10" fmla="*/ 9 w 354"/>
              <a:gd name="T11" fmla="*/ 10 h 44"/>
              <a:gd name="T12" fmla="*/ 51 w 354"/>
              <a:gd name="T13" fmla="*/ 10 h 44"/>
              <a:gd name="T14" fmla="*/ 349 w 354"/>
              <a:gd name="T15" fmla="*/ 10 h 44"/>
              <a:gd name="T16" fmla="*/ 354 w 354"/>
              <a:gd name="T17" fmla="*/ 5 h 44"/>
              <a:gd name="T18" fmla="*/ 349 w 354"/>
              <a:gd name="T19" fmla="*/ 0 h 44"/>
              <a:gd name="T20" fmla="*/ 51 w 354"/>
              <a:gd name="T21" fmla="*/ 0 h 44"/>
              <a:gd name="T22" fmla="*/ 5 w 354"/>
              <a:gd name="T23" fmla="*/ 0 h 44"/>
              <a:gd name="T24" fmla="*/ 0 w 354"/>
              <a:gd name="T25" fmla="*/ 5 h 44"/>
              <a:gd name="T26" fmla="*/ 0 w 354"/>
              <a:gd name="T27" fmla="*/ 39 h 44"/>
              <a:gd name="T28" fmla="*/ 5 w 354"/>
              <a:gd name="T29" fmla="*/ 44 h 44"/>
              <a:gd name="T30" fmla="*/ 51 w 354"/>
              <a:gd name="T31" fmla="*/ 44 h 44"/>
              <a:gd name="T32" fmla="*/ 349 w 354"/>
              <a:gd name="T33" fmla="*/ 44 h 44"/>
              <a:gd name="T34" fmla="*/ 354 w 354"/>
              <a:gd name="T35" fmla="*/ 39 h 44"/>
              <a:gd name="T36" fmla="*/ 349 w 354"/>
              <a:gd name="T37" fmla="*/ 3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4" h="44">
                <a:moveTo>
                  <a:pt x="349" y="34"/>
                </a:moveTo>
                <a:cubicBezTo>
                  <a:pt x="349" y="34"/>
                  <a:pt x="349" y="34"/>
                  <a:pt x="3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0"/>
                  <a:pt x="9" y="10"/>
                  <a:pt x="9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349" y="10"/>
                  <a:pt x="349" y="10"/>
                  <a:pt x="349" y="10"/>
                </a:cubicBezTo>
                <a:cubicBezTo>
                  <a:pt x="352" y="10"/>
                  <a:pt x="354" y="7"/>
                  <a:pt x="354" y="5"/>
                </a:cubicBezTo>
                <a:cubicBezTo>
                  <a:pt x="354" y="2"/>
                  <a:pt x="352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2"/>
                  <a:pt x="2" y="44"/>
                  <a:pt x="5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349" y="44"/>
                  <a:pt x="349" y="44"/>
                  <a:pt x="349" y="44"/>
                </a:cubicBezTo>
                <a:cubicBezTo>
                  <a:pt x="352" y="44"/>
                  <a:pt x="354" y="42"/>
                  <a:pt x="354" y="39"/>
                </a:cubicBezTo>
                <a:cubicBezTo>
                  <a:pt x="354" y="36"/>
                  <a:pt x="352" y="34"/>
                  <a:pt x="349" y="34"/>
                </a:cubicBezTo>
                <a:close/>
              </a:path>
            </a:pathLst>
          </a:custGeom>
          <a:solidFill>
            <a:srgbClr val="7852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8" name="Freeform 1476"/>
          <p:cNvSpPr>
            <a:spLocks/>
          </p:cNvSpPr>
          <p:nvPr userDrawn="1"/>
        </p:nvSpPr>
        <p:spPr bwMode="auto">
          <a:xfrm>
            <a:off x="4011217" y="4662488"/>
            <a:ext cx="404813" cy="12700"/>
          </a:xfrm>
          <a:custGeom>
            <a:avLst/>
            <a:gdLst>
              <a:gd name="T0" fmla="*/ 42 w 340"/>
              <a:gd name="T1" fmla="*/ 0 h 8"/>
              <a:gd name="T2" fmla="*/ 0 w 340"/>
              <a:gd name="T3" fmla="*/ 0 h 8"/>
              <a:gd name="T4" fmla="*/ 0 w 340"/>
              <a:gd name="T5" fmla="*/ 8 h 8"/>
              <a:gd name="T6" fmla="*/ 340 w 340"/>
              <a:gd name="T7" fmla="*/ 8 h 8"/>
              <a:gd name="T8" fmla="*/ 340 w 340"/>
              <a:gd name="T9" fmla="*/ 0 h 8"/>
              <a:gd name="T10" fmla="*/ 42 w 340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8">
                <a:moveTo>
                  <a:pt x="42" y="0"/>
                </a:moveTo>
                <a:lnTo>
                  <a:pt x="0" y="0"/>
                </a:lnTo>
                <a:lnTo>
                  <a:pt x="0" y="8"/>
                </a:lnTo>
                <a:lnTo>
                  <a:pt x="340" y="8"/>
                </a:lnTo>
                <a:lnTo>
                  <a:pt x="340" y="0"/>
                </a:lnTo>
                <a:lnTo>
                  <a:pt x="42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9" name="Freeform 1477"/>
          <p:cNvSpPr>
            <a:spLocks/>
          </p:cNvSpPr>
          <p:nvPr userDrawn="1"/>
        </p:nvSpPr>
        <p:spPr bwMode="auto">
          <a:xfrm>
            <a:off x="4011217" y="4675188"/>
            <a:ext cx="404813" cy="25400"/>
          </a:xfrm>
          <a:custGeom>
            <a:avLst/>
            <a:gdLst>
              <a:gd name="T0" fmla="*/ 0 w 340"/>
              <a:gd name="T1" fmla="*/ 0 h 16"/>
              <a:gd name="T2" fmla="*/ 0 w 340"/>
              <a:gd name="T3" fmla="*/ 16 h 16"/>
              <a:gd name="T4" fmla="*/ 42 w 340"/>
              <a:gd name="T5" fmla="*/ 16 h 16"/>
              <a:gd name="T6" fmla="*/ 340 w 340"/>
              <a:gd name="T7" fmla="*/ 16 h 16"/>
              <a:gd name="T8" fmla="*/ 340 w 340"/>
              <a:gd name="T9" fmla="*/ 0 h 16"/>
              <a:gd name="T10" fmla="*/ 0 w 340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16">
                <a:moveTo>
                  <a:pt x="0" y="0"/>
                </a:moveTo>
                <a:lnTo>
                  <a:pt x="0" y="16"/>
                </a:lnTo>
                <a:lnTo>
                  <a:pt x="42" y="16"/>
                </a:lnTo>
                <a:lnTo>
                  <a:pt x="340" y="16"/>
                </a:lnTo>
                <a:lnTo>
                  <a:pt x="340" y="0"/>
                </a:lnTo>
                <a:lnTo>
                  <a:pt x="0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0" name="Freeform 1478"/>
          <p:cNvSpPr>
            <a:spLocks/>
          </p:cNvSpPr>
          <p:nvPr userDrawn="1"/>
        </p:nvSpPr>
        <p:spPr bwMode="auto">
          <a:xfrm>
            <a:off x="3411142" y="4578353"/>
            <a:ext cx="492919" cy="68263"/>
          </a:xfrm>
          <a:custGeom>
            <a:avLst/>
            <a:gdLst>
              <a:gd name="T0" fmla="*/ 409 w 414"/>
              <a:gd name="T1" fmla="*/ 38 h 43"/>
              <a:gd name="T2" fmla="*/ 409 w 414"/>
              <a:gd name="T3" fmla="*/ 4 h 43"/>
              <a:gd name="T4" fmla="*/ 414 w 414"/>
              <a:gd name="T5" fmla="*/ 0 h 43"/>
              <a:gd name="T6" fmla="*/ 5 w 414"/>
              <a:gd name="T7" fmla="*/ 0 h 43"/>
              <a:gd name="T8" fmla="*/ 0 w 414"/>
              <a:gd name="T9" fmla="*/ 4 h 43"/>
              <a:gd name="T10" fmla="*/ 0 w 414"/>
              <a:gd name="T11" fmla="*/ 38 h 43"/>
              <a:gd name="T12" fmla="*/ 5 w 414"/>
              <a:gd name="T13" fmla="*/ 43 h 43"/>
              <a:gd name="T14" fmla="*/ 414 w 414"/>
              <a:gd name="T15" fmla="*/ 43 h 43"/>
              <a:gd name="T16" fmla="*/ 409 w 414"/>
              <a:gd name="T17" fmla="*/ 3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4" h="43">
                <a:moveTo>
                  <a:pt x="409" y="38"/>
                </a:moveTo>
                <a:cubicBezTo>
                  <a:pt x="409" y="4"/>
                  <a:pt x="409" y="4"/>
                  <a:pt x="409" y="4"/>
                </a:cubicBezTo>
                <a:cubicBezTo>
                  <a:pt x="409" y="2"/>
                  <a:pt x="411" y="0"/>
                  <a:pt x="41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5" y="43"/>
                </a:cubicBezTo>
                <a:cubicBezTo>
                  <a:pt x="414" y="43"/>
                  <a:pt x="414" y="43"/>
                  <a:pt x="414" y="43"/>
                </a:cubicBezTo>
                <a:cubicBezTo>
                  <a:pt x="411" y="43"/>
                  <a:pt x="409" y="41"/>
                  <a:pt x="409" y="38"/>
                </a:cubicBezTo>
                <a:close/>
              </a:path>
            </a:pathLst>
          </a:custGeom>
          <a:solidFill>
            <a:srgbClr val="259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1" name="Freeform 1479"/>
          <p:cNvSpPr>
            <a:spLocks/>
          </p:cNvSpPr>
          <p:nvPr userDrawn="1"/>
        </p:nvSpPr>
        <p:spPr bwMode="auto">
          <a:xfrm>
            <a:off x="3898108" y="4578353"/>
            <a:ext cx="421481" cy="68263"/>
          </a:xfrm>
          <a:custGeom>
            <a:avLst/>
            <a:gdLst>
              <a:gd name="T0" fmla="*/ 349 w 354"/>
              <a:gd name="T1" fmla="*/ 34 h 43"/>
              <a:gd name="T2" fmla="*/ 349 w 354"/>
              <a:gd name="T3" fmla="*/ 34 h 43"/>
              <a:gd name="T4" fmla="*/ 51 w 354"/>
              <a:gd name="T5" fmla="*/ 34 h 43"/>
              <a:gd name="T6" fmla="*/ 9 w 354"/>
              <a:gd name="T7" fmla="*/ 34 h 43"/>
              <a:gd name="T8" fmla="*/ 9 w 354"/>
              <a:gd name="T9" fmla="*/ 18 h 43"/>
              <a:gd name="T10" fmla="*/ 9 w 354"/>
              <a:gd name="T11" fmla="*/ 9 h 43"/>
              <a:gd name="T12" fmla="*/ 51 w 354"/>
              <a:gd name="T13" fmla="*/ 9 h 43"/>
              <a:gd name="T14" fmla="*/ 349 w 354"/>
              <a:gd name="T15" fmla="*/ 9 h 43"/>
              <a:gd name="T16" fmla="*/ 354 w 354"/>
              <a:gd name="T17" fmla="*/ 4 h 43"/>
              <a:gd name="T18" fmla="*/ 349 w 354"/>
              <a:gd name="T19" fmla="*/ 0 h 43"/>
              <a:gd name="T20" fmla="*/ 51 w 354"/>
              <a:gd name="T21" fmla="*/ 0 h 43"/>
              <a:gd name="T22" fmla="*/ 5 w 354"/>
              <a:gd name="T23" fmla="*/ 0 h 43"/>
              <a:gd name="T24" fmla="*/ 0 w 354"/>
              <a:gd name="T25" fmla="*/ 4 h 43"/>
              <a:gd name="T26" fmla="*/ 0 w 354"/>
              <a:gd name="T27" fmla="*/ 38 h 43"/>
              <a:gd name="T28" fmla="*/ 5 w 354"/>
              <a:gd name="T29" fmla="*/ 43 h 43"/>
              <a:gd name="T30" fmla="*/ 51 w 354"/>
              <a:gd name="T31" fmla="*/ 43 h 43"/>
              <a:gd name="T32" fmla="*/ 349 w 354"/>
              <a:gd name="T33" fmla="*/ 43 h 43"/>
              <a:gd name="T34" fmla="*/ 354 w 354"/>
              <a:gd name="T35" fmla="*/ 38 h 43"/>
              <a:gd name="T36" fmla="*/ 349 w 354"/>
              <a:gd name="T37" fmla="*/ 3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4" h="43">
                <a:moveTo>
                  <a:pt x="349" y="34"/>
                </a:moveTo>
                <a:cubicBezTo>
                  <a:pt x="349" y="34"/>
                  <a:pt x="349" y="34"/>
                  <a:pt x="3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9"/>
                  <a:pt x="9" y="9"/>
                  <a:pt x="9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349" y="9"/>
                  <a:pt x="349" y="9"/>
                  <a:pt x="349" y="9"/>
                </a:cubicBezTo>
                <a:cubicBezTo>
                  <a:pt x="352" y="9"/>
                  <a:pt x="354" y="7"/>
                  <a:pt x="354" y="4"/>
                </a:cubicBezTo>
                <a:cubicBezTo>
                  <a:pt x="354" y="2"/>
                  <a:pt x="352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2" y="43"/>
                  <a:pt x="5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349" y="43"/>
                  <a:pt x="349" y="43"/>
                  <a:pt x="349" y="43"/>
                </a:cubicBezTo>
                <a:cubicBezTo>
                  <a:pt x="352" y="43"/>
                  <a:pt x="354" y="41"/>
                  <a:pt x="354" y="38"/>
                </a:cubicBezTo>
                <a:cubicBezTo>
                  <a:pt x="354" y="36"/>
                  <a:pt x="352" y="34"/>
                  <a:pt x="349" y="34"/>
                </a:cubicBezTo>
                <a:close/>
              </a:path>
            </a:pathLst>
          </a:custGeom>
          <a:solidFill>
            <a:srgbClr val="0073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2" name="Freeform 1480"/>
          <p:cNvSpPr>
            <a:spLocks/>
          </p:cNvSpPr>
          <p:nvPr userDrawn="1"/>
        </p:nvSpPr>
        <p:spPr bwMode="auto">
          <a:xfrm>
            <a:off x="3908823" y="4592638"/>
            <a:ext cx="404813" cy="14288"/>
          </a:xfrm>
          <a:custGeom>
            <a:avLst/>
            <a:gdLst>
              <a:gd name="T0" fmla="*/ 42 w 340"/>
              <a:gd name="T1" fmla="*/ 0 h 9"/>
              <a:gd name="T2" fmla="*/ 0 w 340"/>
              <a:gd name="T3" fmla="*/ 0 h 9"/>
              <a:gd name="T4" fmla="*/ 0 w 340"/>
              <a:gd name="T5" fmla="*/ 9 h 9"/>
              <a:gd name="T6" fmla="*/ 340 w 340"/>
              <a:gd name="T7" fmla="*/ 9 h 9"/>
              <a:gd name="T8" fmla="*/ 340 w 340"/>
              <a:gd name="T9" fmla="*/ 0 h 9"/>
              <a:gd name="T10" fmla="*/ 42 w 34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9">
                <a:moveTo>
                  <a:pt x="42" y="0"/>
                </a:moveTo>
                <a:lnTo>
                  <a:pt x="0" y="0"/>
                </a:lnTo>
                <a:lnTo>
                  <a:pt x="0" y="9"/>
                </a:lnTo>
                <a:lnTo>
                  <a:pt x="340" y="9"/>
                </a:lnTo>
                <a:lnTo>
                  <a:pt x="340" y="0"/>
                </a:lnTo>
                <a:lnTo>
                  <a:pt x="42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3" name="Freeform 1481"/>
          <p:cNvSpPr>
            <a:spLocks/>
          </p:cNvSpPr>
          <p:nvPr userDrawn="1"/>
        </p:nvSpPr>
        <p:spPr bwMode="auto">
          <a:xfrm>
            <a:off x="3908823" y="4606925"/>
            <a:ext cx="404813" cy="25400"/>
          </a:xfrm>
          <a:custGeom>
            <a:avLst/>
            <a:gdLst>
              <a:gd name="T0" fmla="*/ 0 w 340"/>
              <a:gd name="T1" fmla="*/ 0 h 16"/>
              <a:gd name="T2" fmla="*/ 0 w 340"/>
              <a:gd name="T3" fmla="*/ 16 h 16"/>
              <a:gd name="T4" fmla="*/ 42 w 340"/>
              <a:gd name="T5" fmla="*/ 16 h 16"/>
              <a:gd name="T6" fmla="*/ 340 w 340"/>
              <a:gd name="T7" fmla="*/ 16 h 16"/>
              <a:gd name="T8" fmla="*/ 340 w 340"/>
              <a:gd name="T9" fmla="*/ 0 h 16"/>
              <a:gd name="T10" fmla="*/ 0 w 340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0" h="16">
                <a:moveTo>
                  <a:pt x="0" y="0"/>
                </a:moveTo>
                <a:lnTo>
                  <a:pt x="0" y="16"/>
                </a:lnTo>
                <a:lnTo>
                  <a:pt x="42" y="16"/>
                </a:lnTo>
                <a:lnTo>
                  <a:pt x="340" y="16"/>
                </a:lnTo>
                <a:lnTo>
                  <a:pt x="340" y="0"/>
                </a:lnTo>
                <a:lnTo>
                  <a:pt x="0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4" name="Freeform 1482"/>
          <p:cNvSpPr>
            <a:spLocks/>
          </p:cNvSpPr>
          <p:nvPr userDrawn="1"/>
        </p:nvSpPr>
        <p:spPr bwMode="auto">
          <a:xfrm>
            <a:off x="3956448" y="4716463"/>
            <a:ext cx="341710" cy="122238"/>
          </a:xfrm>
          <a:custGeom>
            <a:avLst/>
            <a:gdLst>
              <a:gd name="T0" fmla="*/ 9 w 287"/>
              <a:gd name="T1" fmla="*/ 69 h 77"/>
              <a:gd name="T2" fmla="*/ 9 w 287"/>
              <a:gd name="T3" fmla="*/ 8 h 77"/>
              <a:gd name="T4" fmla="*/ 0 w 287"/>
              <a:gd name="T5" fmla="*/ 0 h 77"/>
              <a:gd name="T6" fmla="*/ 279 w 287"/>
              <a:gd name="T7" fmla="*/ 0 h 77"/>
              <a:gd name="T8" fmla="*/ 287 w 287"/>
              <a:gd name="T9" fmla="*/ 8 h 77"/>
              <a:gd name="T10" fmla="*/ 287 w 287"/>
              <a:gd name="T11" fmla="*/ 69 h 77"/>
              <a:gd name="T12" fmla="*/ 279 w 287"/>
              <a:gd name="T13" fmla="*/ 77 h 77"/>
              <a:gd name="T14" fmla="*/ 0 w 287"/>
              <a:gd name="T15" fmla="*/ 77 h 77"/>
              <a:gd name="T16" fmla="*/ 9 w 287"/>
              <a:gd name="T17" fmla="*/ 6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" h="77">
                <a:moveTo>
                  <a:pt x="9" y="69"/>
                </a:moveTo>
                <a:cubicBezTo>
                  <a:pt x="9" y="8"/>
                  <a:pt x="9" y="8"/>
                  <a:pt x="9" y="8"/>
                </a:cubicBezTo>
                <a:cubicBezTo>
                  <a:pt x="9" y="3"/>
                  <a:pt x="5" y="0"/>
                  <a:pt x="0" y="0"/>
                </a:cubicBezTo>
                <a:cubicBezTo>
                  <a:pt x="279" y="0"/>
                  <a:pt x="279" y="0"/>
                  <a:pt x="279" y="0"/>
                </a:cubicBezTo>
                <a:cubicBezTo>
                  <a:pt x="284" y="0"/>
                  <a:pt x="287" y="3"/>
                  <a:pt x="287" y="8"/>
                </a:cubicBezTo>
                <a:cubicBezTo>
                  <a:pt x="287" y="69"/>
                  <a:pt x="287" y="69"/>
                  <a:pt x="287" y="69"/>
                </a:cubicBezTo>
                <a:cubicBezTo>
                  <a:pt x="287" y="73"/>
                  <a:pt x="284" y="77"/>
                  <a:pt x="279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5" y="77"/>
                  <a:pt x="9" y="73"/>
                  <a:pt x="9" y="69"/>
                </a:cubicBezTo>
                <a:close/>
              </a:path>
            </a:pathLst>
          </a:custGeom>
          <a:solidFill>
            <a:srgbClr val="E546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5" name="Freeform 1483"/>
          <p:cNvSpPr>
            <a:spLocks/>
          </p:cNvSpPr>
          <p:nvPr userDrawn="1"/>
        </p:nvSpPr>
        <p:spPr bwMode="auto">
          <a:xfrm>
            <a:off x="3573068" y="4716463"/>
            <a:ext cx="394097" cy="122238"/>
          </a:xfrm>
          <a:custGeom>
            <a:avLst/>
            <a:gdLst>
              <a:gd name="T0" fmla="*/ 8 w 331"/>
              <a:gd name="T1" fmla="*/ 60 h 77"/>
              <a:gd name="T2" fmla="*/ 8 w 331"/>
              <a:gd name="T3" fmla="*/ 60 h 77"/>
              <a:gd name="T4" fmla="*/ 239 w 331"/>
              <a:gd name="T5" fmla="*/ 60 h 77"/>
              <a:gd name="T6" fmla="*/ 239 w 331"/>
              <a:gd name="T7" fmla="*/ 60 h 77"/>
              <a:gd name="T8" fmla="*/ 314 w 331"/>
              <a:gd name="T9" fmla="*/ 60 h 77"/>
              <a:gd name="T10" fmla="*/ 314 w 331"/>
              <a:gd name="T11" fmla="*/ 32 h 77"/>
              <a:gd name="T12" fmla="*/ 314 w 331"/>
              <a:gd name="T13" fmla="*/ 16 h 77"/>
              <a:gd name="T14" fmla="*/ 239 w 331"/>
              <a:gd name="T15" fmla="*/ 16 h 77"/>
              <a:gd name="T16" fmla="*/ 239 w 331"/>
              <a:gd name="T17" fmla="*/ 16 h 77"/>
              <a:gd name="T18" fmla="*/ 8 w 331"/>
              <a:gd name="T19" fmla="*/ 16 h 77"/>
              <a:gd name="T20" fmla="*/ 0 w 331"/>
              <a:gd name="T21" fmla="*/ 8 h 77"/>
              <a:gd name="T22" fmla="*/ 8 w 331"/>
              <a:gd name="T23" fmla="*/ 0 h 77"/>
              <a:gd name="T24" fmla="*/ 239 w 331"/>
              <a:gd name="T25" fmla="*/ 0 h 77"/>
              <a:gd name="T26" fmla="*/ 322 w 331"/>
              <a:gd name="T27" fmla="*/ 0 h 77"/>
              <a:gd name="T28" fmla="*/ 331 w 331"/>
              <a:gd name="T29" fmla="*/ 8 h 77"/>
              <a:gd name="T30" fmla="*/ 331 w 331"/>
              <a:gd name="T31" fmla="*/ 69 h 77"/>
              <a:gd name="T32" fmla="*/ 322 w 331"/>
              <a:gd name="T33" fmla="*/ 77 h 77"/>
              <a:gd name="T34" fmla="*/ 239 w 331"/>
              <a:gd name="T35" fmla="*/ 77 h 77"/>
              <a:gd name="T36" fmla="*/ 8 w 331"/>
              <a:gd name="T37" fmla="*/ 77 h 77"/>
              <a:gd name="T38" fmla="*/ 0 w 331"/>
              <a:gd name="T39" fmla="*/ 69 h 77"/>
              <a:gd name="T40" fmla="*/ 8 w 331"/>
              <a:gd name="T41" fmla="*/ 6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1" h="77">
                <a:moveTo>
                  <a:pt x="8" y="60"/>
                </a:moveTo>
                <a:cubicBezTo>
                  <a:pt x="8" y="60"/>
                  <a:pt x="8" y="60"/>
                  <a:pt x="8" y="60"/>
                </a:cubicBezTo>
                <a:cubicBezTo>
                  <a:pt x="239" y="60"/>
                  <a:pt x="239" y="60"/>
                  <a:pt x="239" y="60"/>
                </a:cubicBezTo>
                <a:cubicBezTo>
                  <a:pt x="239" y="60"/>
                  <a:pt x="239" y="60"/>
                  <a:pt x="239" y="60"/>
                </a:cubicBezTo>
                <a:cubicBezTo>
                  <a:pt x="314" y="60"/>
                  <a:pt x="314" y="60"/>
                  <a:pt x="314" y="60"/>
                </a:cubicBezTo>
                <a:cubicBezTo>
                  <a:pt x="314" y="32"/>
                  <a:pt x="314" y="32"/>
                  <a:pt x="314" y="32"/>
                </a:cubicBezTo>
                <a:cubicBezTo>
                  <a:pt x="314" y="16"/>
                  <a:pt x="314" y="16"/>
                  <a:pt x="314" y="1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4" y="16"/>
                  <a:pt x="0" y="13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7" y="0"/>
                  <a:pt x="331" y="3"/>
                  <a:pt x="331" y="8"/>
                </a:cubicBezTo>
                <a:cubicBezTo>
                  <a:pt x="331" y="69"/>
                  <a:pt x="331" y="69"/>
                  <a:pt x="331" y="69"/>
                </a:cubicBezTo>
                <a:cubicBezTo>
                  <a:pt x="331" y="73"/>
                  <a:pt x="327" y="77"/>
                  <a:pt x="322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4" y="77"/>
                  <a:pt x="0" y="73"/>
                  <a:pt x="0" y="69"/>
                </a:cubicBezTo>
                <a:cubicBezTo>
                  <a:pt x="0" y="64"/>
                  <a:pt x="4" y="60"/>
                  <a:pt x="8" y="60"/>
                </a:cubicBezTo>
                <a:close/>
              </a:path>
            </a:pathLst>
          </a:custGeom>
          <a:solidFill>
            <a:srgbClr val="C611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6" name="Freeform 1484"/>
          <p:cNvSpPr>
            <a:spLocks/>
          </p:cNvSpPr>
          <p:nvPr userDrawn="1"/>
        </p:nvSpPr>
        <p:spPr bwMode="auto">
          <a:xfrm>
            <a:off x="3582592" y="4741863"/>
            <a:ext cx="364331" cy="25400"/>
          </a:xfrm>
          <a:custGeom>
            <a:avLst/>
            <a:gdLst>
              <a:gd name="T0" fmla="*/ 231 w 306"/>
              <a:gd name="T1" fmla="*/ 0 h 16"/>
              <a:gd name="T2" fmla="*/ 306 w 306"/>
              <a:gd name="T3" fmla="*/ 0 h 16"/>
              <a:gd name="T4" fmla="*/ 306 w 306"/>
              <a:gd name="T5" fmla="*/ 16 h 16"/>
              <a:gd name="T6" fmla="*/ 0 w 306"/>
              <a:gd name="T7" fmla="*/ 16 h 16"/>
              <a:gd name="T8" fmla="*/ 0 w 306"/>
              <a:gd name="T9" fmla="*/ 0 h 16"/>
              <a:gd name="T10" fmla="*/ 231 w 306"/>
              <a:gd name="T11" fmla="*/ 0 h 16"/>
              <a:gd name="T12" fmla="*/ 231 w 306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6">
                <a:moveTo>
                  <a:pt x="231" y="0"/>
                </a:moveTo>
                <a:lnTo>
                  <a:pt x="306" y="0"/>
                </a:lnTo>
                <a:lnTo>
                  <a:pt x="306" y="16"/>
                </a:lnTo>
                <a:lnTo>
                  <a:pt x="0" y="16"/>
                </a:lnTo>
                <a:lnTo>
                  <a:pt x="0" y="0"/>
                </a:lnTo>
                <a:lnTo>
                  <a:pt x="231" y="0"/>
                </a:lnTo>
                <a:lnTo>
                  <a:pt x="231" y="0"/>
                </a:lnTo>
                <a:close/>
              </a:path>
            </a:pathLst>
          </a:cu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7" name="Freeform 1485"/>
          <p:cNvSpPr>
            <a:spLocks/>
          </p:cNvSpPr>
          <p:nvPr userDrawn="1"/>
        </p:nvSpPr>
        <p:spPr bwMode="auto">
          <a:xfrm>
            <a:off x="3582592" y="4767263"/>
            <a:ext cx="364331" cy="44450"/>
          </a:xfrm>
          <a:custGeom>
            <a:avLst/>
            <a:gdLst>
              <a:gd name="T0" fmla="*/ 306 w 306"/>
              <a:gd name="T1" fmla="*/ 0 h 28"/>
              <a:gd name="T2" fmla="*/ 306 w 306"/>
              <a:gd name="T3" fmla="*/ 28 h 28"/>
              <a:gd name="T4" fmla="*/ 231 w 306"/>
              <a:gd name="T5" fmla="*/ 28 h 28"/>
              <a:gd name="T6" fmla="*/ 231 w 306"/>
              <a:gd name="T7" fmla="*/ 28 h 28"/>
              <a:gd name="T8" fmla="*/ 0 w 306"/>
              <a:gd name="T9" fmla="*/ 28 h 28"/>
              <a:gd name="T10" fmla="*/ 0 w 306"/>
              <a:gd name="T11" fmla="*/ 0 h 28"/>
              <a:gd name="T12" fmla="*/ 306 w 306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28">
                <a:moveTo>
                  <a:pt x="306" y="0"/>
                </a:moveTo>
                <a:lnTo>
                  <a:pt x="306" y="28"/>
                </a:lnTo>
                <a:lnTo>
                  <a:pt x="231" y="28"/>
                </a:lnTo>
                <a:lnTo>
                  <a:pt x="231" y="28"/>
                </a:lnTo>
                <a:lnTo>
                  <a:pt x="0" y="28"/>
                </a:lnTo>
                <a:lnTo>
                  <a:pt x="0" y="0"/>
                </a:lnTo>
                <a:lnTo>
                  <a:pt x="306" y="0"/>
                </a:lnTo>
                <a:close/>
              </a:path>
            </a:pathLst>
          </a:cu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8" name="Freeform 1486"/>
          <p:cNvSpPr>
            <a:spLocks/>
          </p:cNvSpPr>
          <p:nvPr userDrawn="1"/>
        </p:nvSpPr>
        <p:spPr bwMode="auto">
          <a:xfrm>
            <a:off x="3787378" y="4997450"/>
            <a:ext cx="433388" cy="82550"/>
          </a:xfrm>
          <a:custGeom>
            <a:avLst/>
            <a:gdLst>
              <a:gd name="T0" fmla="*/ 364 w 364"/>
              <a:gd name="T1" fmla="*/ 41 h 52"/>
              <a:gd name="T2" fmla="*/ 354 w 364"/>
              <a:gd name="T3" fmla="*/ 52 h 52"/>
              <a:gd name="T4" fmla="*/ 0 w 364"/>
              <a:gd name="T5" fmla="*/ 52 h 52"/>
              <a:gd name="T6" fmla="*/ 0 w 364"/>
              <a:gd name="T7" fmla="*/ 0 h 52"/>
              <a:gd name="T8" fmla="*/ 364 w 364"/>
              <a:gd name="T9" fmla="*/ 0 h 52"/>
              <a:gd name="T10" fmla="*/ 364 w 364"/>
              <a:gd name="T11" fmla="*/ 4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52">
                <a:moveTo>
                  <a:pt x="364" y="41"/>
                </a:moveTo>
                <a:cubicBezTo>
                  <a:pt x="364" y="47"/>
                  <a:pt x="360" y="52"/>
                  <a:pt x="354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364" y="0"/>
                  <a:pt x="364" y="0"/>
                  <a:pt x="364" y="0"/>
                </a:cubicBezTo>
                <a:lnTo>
                  <a:pt x="364" y="41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99" name="Freeform 1487"/>
          <p:cNvSpPr>
            <a:spLocks/>
          </p:cNvSpPr>
          <p:nvPr userDrawn="1"/>
        </p:nvSpPr>
        <p:spPr bwMode="auto">
          <a:xfrm>
            <a:off x="3787378" y="4838700"/>
            <a:ext cx="433388" cy="96838"/>
          </a:xfrm>
          <a:custGeom>
            <a:avLst/>
            <a:gdLst>
              <a:gd name="T0" fmla="*/ 0 w 364"/>
              <a:gd name="T1" fmla="*/ 0 h 61"/>
              <a:gd name="T2" fmla="*/ 354 w 364"/>
              <a:gd name="T3" fmla="*/ 0 h 61"/>
              <a:gd name="T4" fmla="*/ 364 w 364"/>
              <a:gd name="T5" fmla="*/ 10 h 61"/>
              <a:gd name="T6" fmla="*/ 364 w 364"/>
              <a:gd name="T7" fmla="*/ 61 h 61"/>
              <a:gd name="T8" fmla="*/ 0 w 364"/>
              <a:gd name="T9" fmla="*/ 61 h 61"/>
              <a:gd name="T10" fmla="*/ 0 w 364"/>
              <a:gd name="T11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61">
                <a:moveTo>
                  <a:pt x="0" y="0"/>
                </a:moveTo>
                <a:cubicBezTo>
                  <a:pt x="354" y="0"/>
                  <a:pt x="354" y="0"/>
                  <a:pt x="354" y="0"/>
                </a:cubicBezTo>
                <a:cubicBezTo>
                  <a:pt x="360" y="0"/>
                  <a:pt x="364" y="5"/>
                  <a:pt x="364" y="10"/>
                </a:cubicBezTo>
                <a:cubicBezTo>
                  <a:pt x="364" y="61"/>
                  <a:pt x="364" y="61"/>
                  <a:pt x="364" y="61"/>
                </a:cubicBezTo>
                <a:cubicBezTo>
                  <a:pt x="0" y="61"/>
                  <a:pt x="0" y="61"/>
                  <a:pt x="0" y="61"/>
                </a:cubicBezTo>
                <a:lnTo>
                  <a:pt x="0" y="0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0" name="Rectangle 1488"/>
          <p:cNvSpPr>
            <a:spLocks noChangeArrowheads="1"/>
          </p:cNvSpPr>
          <p:nvPr userDrawn="1"/>
        </p:nvSpPr>
        <p:spPr bwMode="auto">
          <a:xfrm>
            <a:off x="3787378" y="4935541"/>
            <a:ext cx="433388" cy="61913"/>
          </a:xfrm>
          <a:prstGeom prst="rect">
            <a:avLst/>
          </a:prstGeom>
          <a:solidFill>
            <a:srgbClr val="8BC1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1" name="Freeform 1489"/>
          <p:cNvSpPr>
            <a:spLocks/>
          </p:cNvSpPr>
          <p:nvPr userDrawn="1"/>
        </p:nvSpPr>
        <p:spPr bwMode="auto">
          <a:xfrm>
            <a:off x="3318274" y="4838700"/>
            <a:ext cx="516731" cy="241300"/>
          </a:xfrm>
          <a:custGeom>
            <a:avLst/>
            <a:gdLst>
              <a:gd name="T0" fmla="*/ 13 w 434"/>
              <a:gd name="T1" fmla="*/ 125 h 152"/>
              <a:gd name="T2" fmla="*/ 408 w 434"/>
              <a:gd name="T3" fmla="*/ 125 h 152"/>
              <a:gd name="T4" fmla="*/ 408 w 434"/>
              <a:gd name="T5" fmla="*/ 27 h 152"/>
              <a:gd name="T6" fmla="*/ 13 w 434"/>
              <a:gd name="T7" fmla="*/ 27 h 152"/>
              <a:gd name="T8" fmla="*/ 0 w 434"/>
              <a:gd name="T9" fmla="*/ 13 h 152"/>
              <a:gd name="T10" fmla="*/ 13 w 434"/>
              <a:gd name="T11" fmla="*/ 0 h 152"/>
              <a:gd name="T12" fmla="*/ 421 w 434"/>
              <a:gd name="T13" fmla="*/ 0 h 152"/>
              <a:gd name="T14" fmla="*/ 434 w 434"/>
              <a:gd name="T15" fmla="*/ 13 h 152"/>
              <a:gd name="T16" fmla="*/ 434 w 434"/>
              <a:gd name="T17" fmla="*/ 138 h 152"/>
              <a:gd name="T18" fmla="*/ 421 w 434"/>
              <a:gd name="T19" fmla="*/ 152 h 152"/>
              <a:gd name="T20" fmla="*/ 13 w 434"/>
              <a:gd name="T21" fmla="*/ 152 h 152"/>
              <a:gd name="T22" fmla="*/ 0 w 434"/>
              <a:gd name="T23" fmla="*/ 138 h 152"/>
              <a:gd name="T24" fmla="*/ 13 w 434"/>
              <a:gd name="T25" fmla="*/ 1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4" h="152">
                <a:moveTo>
                  <a:pt x="13" y="125"/>
                </a:moveTo>
                <a:cubicBezTo>
                  <a:pt x="408" y="125"/>
                  <a:pt x="408" y="125"/>
                  <a:pt x="408" y="125"/>
                </a:cubicBezTo>
                <a:cubicBezTo>
                  <a:pt x="408" y="27"/>
                  <a:pt x="408" y="27"/>
                  <a:pt x="408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428" y="0"/>
                  <a:pt x="434" y="6"/>
                  <a:pt x="434" y="13"/>
                </a:cubicBezTo>
                <a:cubicBezTo>
                  <a:pt x="434" y="138"/>
                  <a:pt x="434" y="138"/>
                  <a:pt x="434" y="138"/>
                </a:cubicBezTo>
                <a:cubicBezTo>
                  <a:pt x="434" y="146"/>
                  <a:pt x="428" y="152"/>
                  <a:pt x="421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6" y="152"/>
                  <a:pt x="0" y="146"/>
                  <a:pt x="0" y="138"/>
                </a:cubicBezTo>
                <a:cubicBezTo>
                  <a:pt x="0" y="131"/>
                  <a:pt x="6" y="125"/>
                  <a:pt x="13" y="125"/>
                </a:cubicBezTo>
                <a:close/>
              </a:path>
            </a:pathLst>
          </a:custGeom>
          <a:solidFill>
            <a:srgbClr val="4D8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2" name="Rectangle 1490"/>
          <p:cNvSpPr>
            <a:spLocks noChangeArrowheads="1"/>
          </p:cNvSpPr>
          <p:nvPr userDrawn="1"/>
        </p:nvSpPr>
        <p:spPr bwMode="auto">
          <a:xfrm>
            <a:off x="3333752" y="4881563"/>
            <a:ext cx="470297" cy="76200"/>
          </a:xfrm>
          <a:prstGeom prst="rect">
            <a:avLst/>
          </a:prstGeom>
          <a:solidFill>
            <a:srgbClr val="E3DD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3" name="Rectangle 1491"/>
          <p:cNvSpPr>
            <a:spLocks noChangeArrowheads="1"/>
          </p:cNvSpPr>
          <p:nvPr userDrawn="1"/>
        </p:nvSpPr>
        <p:spPr bwMode="auto">
          <a:xfrm>
            <a:off x="3333752" y="4957766"/>
            <a:ext cx="470297" cy="79375"/>
          </a:xfrm>
          <a:prstGeom prst="rect">
            <a:avLst/>
          </a:prstGeom>
          <a:solidFill>
            <a:srgbClr val="F7F5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4" name="Freeform 1492"/>
          <p:cNvSpPr>
            <a:spLocks/>
          </p:cNvSpPr>
          <p:nvPr userDrawn="1"/>
        </p:nvSpPr>
        <p:spPr bwMode="auto">
          <a:xfrm>
            <a:off x="2712245" y="1801813"/>
            <a:ext cx="1056085" cy="1277938"/>
          </a:xfrm>
          <a:custGeom>
            <a:avLst/>
            <a:gdLst>
              <a:gd name="T0" fmla="*/ 0 w 887"/>
              <a:gd name="T1" fmla="*/ 303 h 805"/>
              <a:gd name="T2" fmla="*/ 230 w 887"/>
              <a:gd name="T3" fmla="*/ 0 h 805"/>
              <a:gd name="T4" fmla="*/ 887 w 887"/>
              <a:gd name="T5" fmla="*/ 273 h 805"/>
              <a:gd name="T6" fmla="*/ 887 w 887"/>
              <a:gd name="T7" fmla="*/ 513 h 805"/>
              <a:gd name="T8" fmla="*/ 871 w 887"/>
              <a:gd name="T9" fmla="*/ 560 h 805"/>
              <a:gd name="T10" fmla="*/ 694 w 887"/>
              <a:gd name="T11" fmla="*/ 805 h 805"/>
              <a:gd name="T12" fmla="*/ 490 w 887"/>
              <a:gd name="T13" fmla="*/ 749 h 805"/>
              <a:gd name="T14" fmla="*/ 54 w 887"/>
              <a:gd name="T15" fmla="*/ 403 h 805"/>
              <a:gd name="T16" fmla="*/ 0 w 887"/>
              <a:gd name="T17" fmla="*/ 303 h 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7" h="805">
                <a:moveTo>
                  <a:pt x="0" y="303"/>
                </a:moveTo>
                <a:cubicBezTo>
                  <a:pt x="230" y="0"/>
                  <a:pt x="230" y="0"/>
                  <a:pt x="230" y="0"/>
                </a:cubicBezTo>
                <a:cubicBezTo>
                  <a:pt x="887" y="273"/>
                  <a:pt x="887" y="273"/>
                  <a:pt x="887" y="273"/>
                </a:cubicBezTo>
                <a:cubicBezTo>
                  <a:pt x="887" y="513"/>
                  <a:pt x="887" y="513"/>
                  <a:pt x="887" y="513"/>
                </a:cubicBezTo>
                <a:cubicBezTo>
                  <a:pt x="871" y="560"/>
                  <a:pt x="871" y="560"/>
                  <a:pt x="871" y="560"/>
                </a:cubicBezTo>
                <a:cubicBezTo>
                  <a:pt x="694" y="805"/>
                  <a:pt x="694" y="805"/>
                  <a:pt x="694" y="805"/>
                </a:cubicBezTo>
                <a:cubicBezTo>
                  <a:pt x="694" y="805"/>
                  <a:pt x="604" y="795"/>
                  <a:pt x="490" y="749"/>
                </a:cubicBezTo>
                <a:cubicBezTo>
                  <a:pt x="347" y="692"/>
                  <a:pt x="119" y="497"/>
                  <a:pt x="54" y="403"/>
                </a:cubicBezTo>
                <a:cubicBezTo>
                  <a:pt x="23" y="357"/>
                  <a:pt x="0" y="303"/>
                  <a:pt x="0" y="303"/>
                </a:cubicBezTo>
                <a:close/>
              </a:path>
            </a:pathLst>
          </a:custGeom>
          <a:solidFill>
            <a:srgbClr val="3548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5" name="Freeform 1493"/>
          <p:cNvSpPr>
            <a:spLocks/>
          </p:cNvSpPr>
          <p:nvPr userDrawn="1"/>
        </p:nvSpPr>
        <p:spPr bwMode="auto">
          <a:xfrm>
            <a:off x="2605087" y="1312866"/>
            <a:ext cx="1614488" cy="1573213"/>
          </a:xfrm>
          <a:custGeom>
            <a:avLst/>
            <a:gdLst>
              <a:gd name="T0" fmla="*/ 29 w 1356"/>
              <a:gd name="T1" fmla="*/ 0 h 991"/>
              <a:gd name="T2" fmla="*/ 23 w 1356"/>
              <a:gd name="T3" fmla="*/ 56 h 991"/>
              <a:gd name="T4" fmla="*/ 806 w 1356"/>
              <a:gd name="T5" fmla="*/ 808 h 991"/>
              <a:gd name="T6" fmla="*/ 1300 w 1356"/>
              <a:gd name="T7" fmla="*/ 979 h 991"/>
              <a:gd name="T8" fmla="*/ 1356 w 1356"/>
              <a:gd name="T9" fmla="*/ 935 h 991"/>
              <a:gd name="T10" fmla="*/ 29 w 1356"/>
              <a:gd name="T11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6" h="991">
                <a:moveTo>
                  <a:pt x="29" y="0"/>
                </a:moveTo>
                <a:cubicBezTo>
                  <a:pt x="29" y="0"/>
                  <a:pt x="0" y="13"/>
                  <a:pt x="23" y="56"/>
                </a:cubicBezTo>
                <a:cubicBezTo>
                  <a:pt x="46" y="99"/>
                  <a:pt x="806" y="808"/>
                  <a:pt x="806" y="808"/>
                </a:cubicBezTo>
                <a:cubicBezTo>
                  <a:pt x="1300" y="979"/>
                  <a:pt x="1300" y="979"/>
                  <a:pt x="1300" y="979"/>
                </a:cubicBezTo>
                <a:cubicBezTo>
                  <a:pt x="1300" y="979"/>
                  <a:pt x="1341" y="991"/>
                  <a:pt x="1356" y="935"/>
                </a:cubicBezTo>
                <a:lnTo>
                  <a:pt x="29" y="0"/>
                </a:lnTo>
                <a:close/>
              </a:path>
            </a:pathLst>
          </a:custGeom>
          <a:solidFill>
            <a:srgbClr val="2939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6" name="Freeform 1494"/>
          <p:cNvSpPr>
            <a:spLocks/>
          </p:cNvSpPr>
          <p:nvPr userDrawn="1"/>
        </p:nvSpPr>
        <p:spPr bwMode="auto">
          <a:xfrm>
            <a:off x="2602707" y="1304925"/>
            <a:ext cx="1625204" cy="1533525"/>
          </a:xfrm>
          <a:custGeom>
            <a:avLst/>
            <a:gdLst>
              <a:gd name="T0" fmla="*/ 679 w 1365"/>
              <a:gd name="T1" fmla="*/ 325 h 966"/>
              <a:gd name="T2" fmla="*/ 45 w 1365"/>
              <a:gd name="T3" fmla="*/ 3 h 966"/>
              <a:gd name="T4" fmla="*/ 45 w 1365"/>
              <a:gd name="T5" fmla="*/ 45 h 966"/>
              <a:gd name="T6" fmla="*/ 820 w 1365"/>
              <a:gd name="T7" fmla="*/ 792 h 966"/>
              <a:gd name="T8" fmla="*/ 1326 w 1365"/>
              <a:gd name="T9" fmla="*/ 956 h 966"/>
              <a:gd name="T10" fmla="*/ 1358 w 1365"/>
              <a:gd name="T11" fmla="*/ 940 h 966"/>
              <a:gd name="T12" fmla="*/ 679 w 1365"/>
              <a:gd name="T13" fmla="*/ 325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5" h="966">
                <a:moveTo>
                  <a:pt x="679" y="325"/>
                </a:moveTo>
                <a:cubicBezTo>
                  <a:pt x="45" y="3"/>
                  <a:pt x="45" y="3"/>
                  <a:pt x="45" y="3"/>
                </a:cubicBezTo>
                <a:cubicBezTo>
                  <a:pt x="45" y="3"/>
                  <a:pt x="0" y="0"/>
                  <a:pt x="45" y="45"/>
                </a:cubicBezTo>
                <a:cubicBezTo>
                  <a:pt x="90" y="90"/>
                  <a:pt x="820" y="792"/>
                  <a:pt x="820" y="792"/>
                </a:cubicBezTo>
                <a:cubicBezTo>
                  <a:pt x="1326" y="956"/>
                  <a:pt x="1326" y="956"/>
                  <a:pt x="1326" y="956"/>
                </a:cubicBezTo>
                <a:cubicBezTo>
                  <a:pt x="1326" y="956"/>
                  <a:pt x="1352" y="966"/>
                  <a:pt x="1358" y="940"/>
                </a:cubicBezTo>
                <a:cubicBezTo>
                  <a:pt x="1365" y="915"/>
                  <a:pt x="679" y="325"/>
                  <a:pt x="679" y="325"/>
                </a:cubicBezTo>
                <a:close/>
              </a:path>
            </a:pathLst>
          </a:custGeom>
          <a:solidFill>
            <a:srgbClr val="425B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7" name="Freeform 1495"/>
          <p:cNvSpPr>
            <a:spLocks/>
          </p:cNvSpPr>
          <p:nvPr userDrawn="1"/>
        </p:nvSpPr>
        <p:spPr bwMode="auto">
          <a:xfrm>
            <a:off x="3527824" y="2198691"/>
            <a:ext cx="545306" cy="1762125"/>
          </a:xfrm>
          <a:custGeom>
            <a:avLst/>
            <a:gdLst>
              <a:gd name="T0" fmla="*/ 7 w 458"/>
              <a:gd name="T1" fmla="*/ 33 h 1110"/>
              <a:gd name="T2" fmla="*/ 293 w 458"/>
              <a:gd name="T3" fmla="*/ 301 h 1110"/>
              <a:gd name="T4" fmla="*/ 388 w 458"/>
              <a:gd name="T5" fmla="*/ 394 h 1110"/>
              <a:gd name="T6" fmla="*/ 340 w 458"/>
              <a:gd name="T7" fmla="*/ 531 h 1110"/>
              <a:gd name="T8" fmla="*/ 331 w 458"/>
              <a:gd name="T9" fmla="*/ 662 h 1110"/>
              <a:gd name="T10" fmla="*/ 289 w 458"/>
              <a:gd name="T11" fmla="*/ 718 h 1110"/>
              <a:gd name="T12" fmla="*/ 318 w 458"/>
              <a:gd name="T13" fmla="*/ 761 h 1110"/>
              <a:gd name="T14" fmla="*/ 293 w 458"/>
              <a:gd name="T15" fmla="*/ 953 h 1110"/>
              <a:gd name="T16" fmla="*/ 304 w 458"/>
              <a:gd name="T17" fmla="*/ 1092 h 1110"/>
              <a:gd name="T18" fmla="*/ 379 w 458"/>
              <a:gd name="T19" fmla="*/ 1092 h 1110"/>
              <a:gd name="T20" fmla="*/ 455 w 458"/>
              <a:gd name="T21" fmla="*/ 1011 h 1110"/>
              <a:gd name="T22" fmla="*/ 349 w 458"/>
              <a:gd name="T23" fmla="*/ 817 h 1110"/>
              <a:gd name="T24" fmla="*/ 358 w 458"/>
              <a:gd name="T25" fmla="*/ 763 h 1110"/>
              <a:gd name="T26" fmla="*/ 370 w 458"/>
              <a:gd name="T27" fmla="*/ 678 h 1110"/>
              <a:gd name="T28" fmla="*/ 399 w 458"/>
              <a:gd name="T29" fmla="*/ 488 h 1110"/>
              <a:gd name="T30" fmla="*/ 412 w 458"/>
              <a:gd name="T31" fmla="*/ 347 h 1110"/>
              <a:gd name="T32" fmla="*/ 131 w 458"/>
              <a:gd name="T33" fmla="*/ 103 h 1110"/>
              <a:gd name="T34" fmla="*/ 36 w 458"/>
              <a:gd name="T35" fmla="*/ 13 h 1110"/>
              <a:gd name="T36" fmla="*/ 7 w 458"/>
              <a:gd name="T37" fmla="*/ 33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8" h="1110">
                <a:moveTo>
                  <a:pt x="7" y="33"/>
                </a:moveTo>
                <a:cubicBezTo>
                  <a:pt x="7" y="33"/>
                  <a:pt x="244" y="268"/>
                  <a:pt x="293" y="301"/>
                </a:cubicBezTo>
                <a:cubicBezTo>
                  <a:pt x="317" y="318"/>
                  <a:pt x="383" y="379"/>
                  <a:pt x="388" y="394"/>
                </a:cubicBezTo>
                <a:cubicBezTo>
                  <a:pt x="397" y="425"/>
                  <a:pt x="365" y="473"/>
                  <a:pt x="340" y="531"/>
                </a:cubicBezTo>
                <a:cubicBezTo>
                  <a:pt x="316" y="590"/>
                  <a:pt x="331" y="662"/>
                  <a:pt x="331" y="662"/>
                </a:cubicBezTo>
                <a:cubicBezTo>
                  <a:pt x="331" y="662"/>
                  <a:pt x="286" y="687"/>
                  <a:pt x="289" y="718"/>
                </a:cubicBezTo>
                <a:cubicBezTo>
                  <a:pt x="291" y="750"/>
                  <a:pt x="318" y="761"/>
                  <a:pt x="318" y="761"/>
                </a:cubicBezTo>
                <a:cubicBezTo>
                  <a:pt x="318" y="761"/>
                  <a:pt x="271" y="862"/>
                  <a:pt x="293" y="953"/>
                </a:cubicBezTo>
                <a:cubicBezTo>
                  <a:pt x="316" y="1043"/>
                  <a:pt x="311" y="1092"/>
                  <a:pt x="304" y="1092"/>
                </a:cubicBezTo>
                <a:cubicBezTo>
                  <a:pt x="298" y="1092"/>
                  <a:pt x="345" y="1110"/>
                  <a:pt x="379" y="1092"/>
                </a:cubicBezTo>
                <a:cubicBezTo>
                  <a:pt x="412" y="1074"/>
                  <a:pt x="453" y="1036"/>
                  <a:pt x="455" y="1011"/>
                </a:cubicBezTo>
                <a:cubicBezTo>
                  <a:pt x="458" y="986"/>
                  <a:pt x="349" y="858"/>
                  <a:pt x="349" y="817"/>
                </a:cubicBezTo>
                <a:cubicBezTo>
                  <a:pt x="349" y="777"/>
                  <a:pt x="358" y="763"/>
                  <a:pt x="358" y="763"/>
                </a:cubicBezTo>
                <a:cubicBezTo>
                  <a:pt x="358" y="763"/>
                  <a:pt x="428" y="734"/>
                  <a:pt x="370" y="678"/>
                </a:cubicBezTo>
                <a:cubicBezTo>
                  <a:pt x="370" y="678"/>
                  <a:pt x="356" y="540"/>
                  <a:pt x="399" y="488"/>
                </a:cubicBezTo>
                <a:cubicBezTo>
                  <a:pt x="442" y="437"/>
                  <a:pt x="451" y="385"/>
                  <a:pt x="412" y="347"/>
                </a:cubicBezTo>
                <a:cubicBezTo>
                  <a:pt x="374" y="308"/>
                  <a:pt x="192" y="175"/>
                  <a:pt x="131" y="103"/>
                </a:cubicBezTo>
                <a:cubicBezTo>
                  <a:pt x="70" y="31"/>
                  <a:pt x="36" y="13"/>
                  <a:pt x="36" y="13"/>
                </a:cubicBezTo>
                <a:cubicBezTo>
                  <a:pt x="36" y="13"/>
                  <a:pt x="0" y="0"/>
                  <a:pt x="7" y="33"/>
                </a:cubicBezTo>
                <a:close/>
              </a:path>
            </a:pathLst>
          </a:custGeom>
          <a:solidFill>
            <a:srgbClr val="FAC5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8" name="Freeform 1496"/>
          <p:cNvSpPr>
            <a:spLocks noEditPoints="1"/>
          </p:cNvSpPr>
          <p:nvPr userDrawn="1"/>
        </p:nvSpPr>
        <p:spPr bwMode="auto">
          <a:xfrm>
            <a:off x="723901" y="2921000"/>
            <a:ext cx="295275" cy="38100"/>
          </a:xfrm>
          <a:custGeom>
            <a:avLst/>
            <a:gdLst>
              <a:gd name="T0" fmla="*/ 0 w 248"/>
              <a:gd name="T1" fmla="*/ 24 h 24"/>
              <a:gd name="T2" fmla="*/ 27 w 248"/>
              <a:gd name="T3" fmla="*/ 24 h 24"/>
              <a:gd name="T4" fmla="*/ 0 w 248"/>
              <a:gd name="T5" fmla="*/ 24 h 24"/>
              <a:gd name="T6" fmla="*/ 248 w 248"/>
              <a:gd name="T7" fmla="*/ 0 h 24"/>
              <a:gd name="T8" fmla="*/ 210 w 248"/>
              <a:gd name="T9" fmla="*/ 0 h 24"/>
              <a:gd name="T10" fmla="*/ 248 w 248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" h="24">
                <a:moveTo>
                  <a:pt x="0" y="24"/>
                </a:moveTo>
                <a:lnTo>
                  <a:pt x="27" y="24"/>
                </a:lnTo>
                <a:lnTo>
                  <a:pt x="0" y="24"/>
                </a:lnTo>
                <a:close/>
                <a:moveTo>
                  <a:pt x="248" y="0"/>
                </a:moveTo>
                <a:lnTo>
                  <a:pt x="210" y="0"/>
                </a:lnTo>
                <a:lnTo>
                  <a:pt x="24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09" name="Freeform 1497"/>
          <p:cNvSpPr>
            <a:spLocks noEditPoints="1"/>
          </p:cNvSpPr>
          <p:nvPr userDrawn="1"/>
        </p:nvSpPr>
        <p:spPr bwMode="auto">
          <a:xfrm>
            <a:off x="723901" y="2921000"/>
            <a:ext cx="295275" cy="38100"/>
          </a:xfrm>
          <a:custGeom>
            <a:avLst/>
            <a:gdLst>
              <a:gd name="T0" fmla="*/ 0 w 248"/>
              <a:gd name="T1" fmla="*/ 24 h 24"/>
              <a:gd name="T2" fmla="*/ 27 w 248"/>
              <a:gd name="T3" fmla="*/ 24 h 24"/>
              <a:gd name="T4" fmla="*/ 248 w 248"/>
              <a:gd name="T5" fmla="*/ 0 h 24"/>
              <a:gd name="T6" fmla="*/ 210 w 248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" h="24">
                <a:moveTo>
                  <a:pt x="0" y="24"/>
                </a:moveTo>
                <a:lnTo>
                  <a:pt x="27" y="24"/>
                </a:lnTo>
                <a:moveTo>
                  <a:pt x="248" y="0"/>
                </a:moveTo>
                <a:lnTo>
                  <a:pt x="2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0" name="Freeform 1498"/>
          <p:cNvSpPr>
            <a:spLocks/>
          </p:cNvSpPr>
          <p:nvPr userDrawn="1"/>
        </p:nvSpPr>
        <p:spPr bwMode="auto">
          <a:xfrm>
            <a:off x="1091805" y="2887663"/>
            <a:ext cx="121444" cy="171450"/>
          </a:xfrm>
          <a:custGeom>
            <a:avLst/>
            <a:gdLst>
              <a:gd name="T0" fmla="*/ 86 w 102"/>
              <a:gd name="T1" fmla="*/ 20 h 108"/>
              <a:gd name="T2" fmla="*/ 102 w 102"/>
              <a:gd name="T3" fmla="*/ 99 h 108"/>
              <a:gd name="T4" fmla="*/ 0 w 102"/>
              <a:gd name="T5" fmla="*/ 53 h 108"/>
              <a:gd name="T6" fmla="*/ 51 w 102"/>
              <a:gd name="T7" fmla="*/ 0 h 108"/>
              <a:gd name="T8" fmla="*/ 86 w 102"/>
              <a:gd name="T9" fmla="*/ 2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108">
                <a:moveTo>
                  <a:pt x="86" y="20"/>
                </a:moveTo>
                <a:cubicBezTo>
                  <a:pt x="86" y="20"/>
                  <a:pt x="58" y="76"/>
                  <a:pt x="102" y="99"/>
                </a:cubicBezTo>
                <a:cubicBezTo>
                  <a:pt x="102" y="99"/>
                  <a:pt x="27" y="108"/>
                  <a:pt x="0" y="53"/>
                </a:cubicBezTo>
                <a:cubicBezTo>
                  <a:pt x="51" y="0"/>
                  <a:pt x="51" y="0"/>
                  <a:pt x="51" y="0"/>
                </a:cubicBezTo>
                <a:lnTo>
                  <a:pt x="86" y="20"/>
                </a:lnTo>
                <a:close/>
              </a:path>
            </a:pathLst>
          </a:custGeom>
          <a:solidFill>
            <a:srgbClr val="FECD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1" name="Freeform 1499"/>
          <p:cNvSpPr>
            <a:spLocks/>
          </p:cNvSpPr>
          <p:nvPr userDrawn="1"/>
        </p:nvSpPr>
        <p:spPr bwMode="auto">
          <a:xfrm>
            <a:off x="1090614" y="2908303"/>
            <a:ext cx="103585" cy="125413"/>
          </a:xfrm>
          <a:custGeom>
            <a:avLst/>
            <a:gdLst>
              <a:gd name="T0" fmla="*/ 0 w 87"/>
              <a:gd name="T1" fmla="*/ 40 h 79"/>
              <a:gd name="T2" fmla="*/ 39 w 87"/>
              <a:gd name="T3" fmla="*/ 0 h 79"/>
              <a:gd name="T4" fmla="*/ 87 w 87"/>
              <a:gd name="T5" fmla="*/ 7 h 79"/>
              <a:gd name="T6" fmla="*/ 47 w 87"/>
              <a:gd name="T7" fmla="*/ 79 h 79"/>
              <a:gd name="T8" fmla="*/ 0 w 87"/>
              <a:gd name="T9" fmla="*/ 4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79">
                <a:moveTo>
                  <a:pt x="0" y="40"/>
                </a:moveTo>
                <a:cubicBezTo>
                  <a:pt x="39" y="0"/>
                  <a:pt x="39" y="0"/>
                  <a:pt x="39" y="0"/>
                </a:cubicBezTo>
                <a:cubicBezTo>
                  <a:pt x="87" y="7"/>
                  <a:pt x="87" y="7"/>
                  <a:pt x="87" y="7"/>
                </a:cubicBezTo>
                <a:cubicBezTo>
                  <a:pt x="60" y="40"/>
                  <a:pt x="50" y="67"/>
                  <a:pt x="47" y="79"/>
                </a:cubicBezTo>
                <a:cubicBezTo>
                  <a:pt x="29" y="73"/>
                  <a:pt x="11" y="61"/>
                  <a:pt x="0" y="40"/>
                </a:cubicBezTo>
                <a:close/>
              </a:path>
            </a:pathLst>
          </a:custGeom>
          <a:solidFill>
            <a:srgbClr val="D6AD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2" name="Freeform 1500"/>
          <p:cNvSpPr>
            <a:spLocks/>
          </p:cNvSpPr>
          <p:nvPr userDrawn="1"/>
        </p:nvSpPr>
        <p:spPr bwMode="auto">
          <a:xfrm>
            <a:off x="740570" y="2360616"/>
            <a:ext cx="511969" cy="684213"/>
          </a:xfrm>
          <a:custGeom>
            <a:avLst/>
            <a:gdLst>
              <a:gd name="T0" fmla="*/ 0 w 430"/>
              <a:gd name="T1" fmla="*/ 215 h 431"/>
              <a:gd name="T2" fmla="*/ 215 w 430"/>
              <a:gd name="T3" fmla="*/ 431 h 431"/>
              <a:gd name="T4" fmla="*/ 394 w 430"/>
              <a:gd name="T5" fmla="*/ 336 h 431"/>
              <a:gd name="T6" fmla="*/ 430 w 430"/>
              <a:gd name="T7" fmla="*/ 215 h 431"/>
              <a:gd name="T8" fmla="*/ 215 w 430"/>
              <a:gd name="T9" fmla="*/ 0 h 431"/>
              <a:gd name="T10" fmla="*/ 0 w 430"/>
              <a:gd name="T11" fmla="*/ 215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0" h="431">
                <a:moveTo>
                  <a:pt x="0" y="215"/>
                </a:moveTo>
                <a:cubicBezTo>
                  <a:pt x="0" y="334"/>
                  <a:pt x="96" y="431"/>
                  <a:pt x="215" y="431"/>
                </a:cubicBezTo>
                <a:cubicBezTo>
                  <a:pt x="289" y="431"/>
                  <a:pt x="355" y="393"/>
                  <a:pt x="394" y="336"/>
                </a:cubicBezTo>
                <a:cubicBezTo>
                  <a:pt x="417" y="301"/>
                  <a:pt x="430" y="260"/>
                  <a:pt x="430" y="215"/>
                </a:cubicBezTo>
                <a:cubicBezTo>
                  <a:pt x="430" y="96"/>
                  <a:pt x="334" y="0"/>
                  <a:pt x="215" y="0"/>
                </a:cubicBezTo>
                <a:cubicBezTo>
                  <a:pt x="96" y="0"/>
                  <a:pt x="0" y="96"/>
                  <a:pt x="0" y="215"/>
                </a:cubicBezTo>
                <a:close/>
              </a:path>
            </a:pathLst>
          </a:custGeom>
          <a:solidFill>
            <a:srgbClr val="FECD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3" name="Freeform 1501"/>
          <p:cNvSpPr>
            <a:spLocks/>
          </p:cNvSpPr>
          <p:nvPr userDrawn="1"/>
        </p:nvSpPr>
        <p:spPr bwMode="auto">
          <a:xfrm>
            <a:off x="1076325" y="2649541"/>
            <a:ext cx="75010" cy="104775"/>
          </a:xfrm>
          <a:custGeom>
            <a:avLst/>
            <a:gdLst>
              <a:gd name="T0" fmla="*/ 0 w 63"/>
              <a:gd name="T1" fmla="*/ 33 h 66"/>
              <a:gd name="T2" fmla="*/ 16 w 63"/>
              <a:gd name="T3" fmla="*/ 61 h 66"/>
              <a:gd name="T4" fmla="*/ 47 w 63"/>
              <a:gd name="T5" fmla="*/ 61 h 66"/>
              <a:gd name="T6" fmla="*/ 63 w 63"/>
              <a:gd name="T7" fmla="*/ 33 h 66"/>
              <a:gd name="T8" fmla="*/ 47 w 63"/>
              <a:gd name="T9" fmla="*/ 6 h 66"/>
              <a:gd name="T10" fmla="*/ 16 w 63"/>
              <a:gd name="T11" fmla="*/ 6 h 66"/>
              <a:gd name="T12" fmla="*/ 0 w 63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5" y="66"/>
                  <a:pt x="37" y="66"/>
                  <a:pt x="47" y="61"/>
                </a:cubicBezTo>
                <a:cubicBezTo>
                  <a:pt x="57" y="55"/>
                  <a:pt x="63" y="45"/>
                  <a:pt x="63" y="33"/>
                </a:cubicBezTo>
                <a:cubicBezTo>
                  <a:pt x="63" y="22"/>
                  <a:pt x="57" y="12"/>
                  <a:pt x="47" y="6"/>
                </a:cubicBezTo>
                <a:cubicBezTo>
                  <a:pt x="37" y="0"/>
                  <a:pt x="25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4" name="Freeform 1502"/>
          <p:cNvSpPr>
            <a:spLocks/>
          </p:cNvSpPr>
          <p:nvPr userDrawn="1"/>
        </p:nvSpPr>
        <p:spPr bwMode="auto">
          <a:xfrm>
            <a:off x="958454" y="2649541"/>
            <a:ext cx="76200" cy="104775"/>
          </a:xfrm>
          <a:custGeom>
            <a:avLst/>
            <a:gdLst>
              <a:gd name="T0" fmla="*/ 0 w 64"/>
              <a:gd name="T1" fmla="*/ 33 h 66"/>
              <a:gd name="T2" fmla="*/ 16 w 64"/>
              <a:gd name="T3" fmla="*/ 61 h 66"/>
              <a:gd name="T4" fmla="*/ 48 w 64"/>
              <a:gd name="T5" fmla="*/ 61 h 66"/>
              <a:gd name="T6" fmla="*/ 64 w 64"/>
              <a:gd name="T7" fmla="*/ 33 h 66"/>
              <a:gd name="T8" fmla="*/ 48 w 64"/>
              <a:gd name="T9" fmla="*/ 6 h 66"/>
              <a:gd name="T10" fmla="*/ 16 w 64"/>
              <a:gd name="T11" fmla="*/ 6 h 66"/>
              <a:gd name="T12" fmla="*/ 0 w 64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6" y="66"/>
                  <a:pt x="38" y="66"/>
                  <a:pt x="48" y="61"/>
                </a:cubicBezTo>
                <a:cubicBezTo>
                  <a:pt x="58" y="55"/>
                  <a:pt x="64" y="45"/>
                  <a:pt x="64" y="33"/>
                </a:cubicBezTo>
                <a:cubicBezTo>
                  <a:pt x="64" y="22"/>
                  <a:pt x="58" y="12"/>
                  <a:pt x="48" y="6"/>
                </a:cubicBezTo>
                <a:cubicBezTo>
                  <a:pt x="38" y="0"/>
                  <a:pt x="26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5" name="Freeform 1503"/>
          <p:cNvSpPr>
            <a:spLocks/>
          </p:cNvSpPr>
          <p:nvPr userDrawn="1"/>
        </p:nvSpPr>
        <p:spPr bwMode="auto">
          <a:xfrm>
            <a:off x="841773" y="2649541"/>
            <a:ext cx="75010" cy="104775"/>
          </a:xfrm>
          <a:custGeom>
            <a:avLst/>
            <a:gdLst>
              <a:gd name="T0" fmla="*/ 0 w 63"/>
              <a:gd name="T1" fmla="*/ 33 h 66"/>
              <a:gd name="T2" fmla="*/ 16 w 63"/>
              <a:gd name="T3" fmla="*/ 61 h 66"/>
              <a:gd name="T4" fmla="*/ 48 w 63"/>
              <a:gd name="T5" fmla="*/ 61 h 66"/>
              <a:gd name="T6" fmla="*/ 63 w 63"/>
              <a:gd name="T7" fmla="*/ 33 h 66"/>
              <a:gd name="T8" fmla="*/ 48 w 63"/>
              <a:gd name="T9" fmla="*/ 6 h 66"/>
              <a:gd name="T10" fmla="*/ 16 w 63"/>
              <a:gd name="T11" fmla="*/ 6 h 66"/>
              <a:gd name="T12" fmla="*/ 0 w 63"/>
              <a:gd name="T13" fmla="*/ 3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6">
                <a:moveTo>
                  <a:pt x="0" y="33"/>
                </a:moveTo>
                <a:cubicBezTo>
                  <a:pt x="0" y="45"/>
                  <a:pt x="6" y="55"/>
                  <a:pt x="16" y="61"/>
                </a:cubicBezTo>
                <a:cubicBezTo>
                  <a:pt x="26" y="66"/>
                  <a:pt x="38" y="66"/>
                  <a:pt x="48" y="61"/>
                </a:cubicBezTo>
                <a:cubicBezTo>
                  <a:pt x="57" y="55"/>
                  <a:pt x="63" y="45"/>
                  <a:pt x="63" y="33"/>
                </a:cubicBezTo>
                <a:cubicBezTo>
                  <a:pt x="63" y="22"/>
                  <a:pt x="57" y="12"/>
                  <a:pt x="48" y="6"/>
                </a:cubicBezTo>
                <a:cubicBezTo>
                  <a:pt x="38" y="0"/>
                  <a:pt x="26" y="0"/>
                  <a:pt x="16" y="6"/>
                </a:cubicBezTo>
                <a:cubicBezTo>
                  <a:pt x="6" y="12"/>
                  <a:pt x="0" y="22"/>
                  <a:pt x="0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6" name="Freeform 1504"/>
          <p:cNvSpPr>
            <a:spLocks noEditPoints="1"/>
          </p:cNvSpPr>
          <p:nvPr userDrawn="1"/>
        </p:nvSpPr>
        <p:spPr bwMode="auto">
          <a:xfrm>
            <a:off x="532211" y="2847978"/>
            <a:ext cx="465535" cy="60325"/>
          </a:xfrm>
          <a:custGeom>
            <a:avLst/>
            <a:gdLst>
              <a:gd name="T0" fmla="*/ 391 w 391"/>
              <a:gd name="T1" fmla="*/ 38 h 38"/>
              <a:gd name="T2" fmla="*/ 350 w 391"/>
              <a:gd name="T3" fmla="*/ 38 h 38"/>
              <a:gd name="T4" fmla="*/ 391 w 391"/>
              <a:gd name="T5" fmla="*/ 38 h 38"/>
              <a:gd name="T6" fmla="*/ 0 w 391"/>
              <a:gd name="T7" fmla="*/ 0 h 38"/>
              <a:gd name="T8" fmla="*/ 60 w 391"/>
              <a:gd name="T9" fmla="*/ 0 h 38"/>
              <a:gd name="T10" fmla="*/ 0 w 391"/>
              <a:gd name="T11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1" h="38">
                <a:moveTo>
                  <a:pt x="391" y="38"/>
                </a:moveTo>
                <a:lnTo>
                  <a:pt x="350" y="38"/>
                </a:lnTo>
                <a:lnTo>
                  <a:pt x="391" y="38"/>
                </a:lnTo>
                <a:close/>
                <a:moveTo>
                  <a:pt x="0" y="0"/>
                </a:moveTo>
                <a:lnTo>
                  <a:pt x="6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7" name="Freeform 1505"/>
          <p:cNvSpPr>
            <a:spLocks noEditPoints="1"/>
          </p:cNvSpPr>
          <p:nvPr userDrawn="1"/>
        </p:nvSpPr>
        <p:spPr bwMode="auto">
          <a:xfrm>
            <a:off x="532211" y="2847978"/>
            <a:ext cx="465535" cy="60325"/>
          </a:xfrm>
          <a:custGeom>
            <a:avLst/>
            <a:gdLst>
              <a:gd name="T0" fmla="*/ 391 w 391"/>
              <a:gd name="T1" fmla="*/ 38 h 38"/>
              <a:gd name="T2" fmla="*/ 350 w 391"/>
              <a:gd name="T3" fmla="*/ 38 h 38"/>
              <a:gd name="T4" fmla="*/ 0 w 391"/>
              <a:gd name="T5" fmla="*/ 0 h 38"/>
              <a:gd name="T6" fmla="*/ 60 w 391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1" h="38">
                <a:moveTo>
                  <a:pt x="391" y="38"/>
                </a:moveTo>
                <a:lnTo>
                  <a:pt x="350" y="38"/>
                </a:lnTo>
                <a:moveTo>
                  <a:pt x="0" y="0"/>
                </a:moveTo>
                <a:lnTo>
                  <a:pt x="6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8" name="Freeform 1506"/>
          <p:cNvSpPr>
            <a:spLocks/>
          </p:cNvSpPr>
          <p:nvPr userDrawn="1"/>
        </p:nvSpPr>
        <p:spPr bwMode="auto">
          <a:xfrm>
            <a:off x="226220" y="2797178"/>
            <a:ext cx="192881" cy="269875"/>
          </a:xfrm>
          <a:custGeom>
            <a:avLst/>
            <a:gdLst>
              <a:gd name="T0" fmla="*/ 24 w 162"/>
              <a:gd name="T1" fmla="*/ 31 h 170"/>
              <a:gd name="T2" fmla="*/ 0 w 162"/>
              <a:gd name="T3" fmla="*/ 155 h 170"/>
              <a:gd name="T4" fmla="*/ 162 w 162"/>
              <a:gd name="T5" fmla="*/ 83 h 170"/>
              <a:gd name="T6" fmla="*/ 81 w 162"/>
              <a:gd name="T7" fmla="*/ 0 h 170"/>
              <a:gd name="T8" fmla="*/ 24 w 162"/>
              <a:gd name="T9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70">
                <a:moveTo>
                  <a:pt x="24" y="31"/>
                </a:moveTo>
                <a:cubicBezTo>
                  <a:pt x="24" y="31"/>
                  <a:pt x="69" y="119"/>
                  <a:pt x="0" y="155"/>
                </a:cubicBezTo>
                <a:cubicBezTo>
                  <a:pt x="0" y="155"/>
                  <a:pt x="118" y="170"/>
                  <a:pt x="162" y="83"/>
                </a:cubicBezTo>
                <a:cubicBezTo>
                  <a:pt x="81" y="0"/>
                  <a:pt x="81" y="0"/>
                  <a:pt x="81" y="0"/>
                </a:cubicBezTo>
                <a:lnTo>
                  <a:pt x="24" y="31"/>
                </a:ln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19" name="Freeform 1507"/>
          <p:cNvSpPr>
            <a:spLocks/>
          </p:cNvSpPr>
          <p:nvPr userDrawn="1"/>
        </p:nvSpPr>
        <p:spPr bwMode="auto">
          <a:xfrm>
            <a:off x="254794" y="2828925"/>
            <a:ext cx="164306" cy="198438"/>
          </a:xfrm>
          <a:custGeom>
            <a:avLst/>
            <a:gdLst>
              <a:gd name="T0" fmla="*/ 138 w 138"/>
              <a:gd name="T1" fmla="*/ 63 h 125"/>
              <a:gd name="T2" fmla="*/ 76 w 138"/>
              <a:gd name="T3" fmla="*/ 0 h 125"/>
              <a:gd name="T4" fmla="*/ 0 w 138"/>
              <a:gd name="T5" fmla="*/ 12 h 125"/>
              <a:gd name="T6" fmla="*/ 64 w 138"/>
              <a:gd name="T7" fmla="*/ 125 h 125"/>
              <a:gd name="T8" fmla="*/ 138 w 138"/>
              <a:gd name="T9" fmla="*/ 6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25">
                <a:moveTo>
                  <a:pt x="138" y="63"/>
                </a:moveTo>
                <a:cubicBezTo>
                  <a:pt x="76" y="0"/>
                  <a:pt x="76" y="0"/>
                  <a:pt x="76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43" y="63"/>
                  <a:pt x="59" y="106"/>
                  <a:pt x="64" y="125"/>
                </a:cubicBezTo>
                <a:cubicBezTo>
                  <a:pt x="93" y="115"/>
                  <a:pt x="121" y="97"/>
                  <a:pt x="138" y="63"/>
                </a:cubicBezTo>
                <a:close/>
              </a:path>
            </a:pathLst>
          </a:custGeom>
          <a:solidFill>
            <a:srgbClr val="4D8D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0" name="Freeform 1508"/>
          <p:cNvSpPr>
            <a:spLocks/>
          </p:cNvSpPr>
          <p:nvPr userDrawn="1"/>
        </p:nvSpPr>
        <p:spPr bwMode="auto">
          <a:xfrm>
            <a:off x="163116" y="1963738"/>
            <a:ext cx="810816" cy="1079500"/>
          </a:xfrm>
          <a:custGeom>
            <a:avLst/>
            <a:gdLst>
              <a:gd name="T0" fmla="*/ 681 w 681"/>
              <a:gd name="T1" fmla="*/ 340 h 680"/>
              <a:gd name="T2" fmla="*/ 340 w 681"/>
              <a:gd name="T3" fmla="*/ 680 h 680"/>
              <a:gd name="T4" fmla="*/ 58 w 681"/>
              <a:gd name="T5" fmla="*/ 530 h 680"/>
              <a:gd name="T6" fmla="*/ 0 w 681"/>
              <a:gd name="T7" fmla="*/ 340 h 680"/>
              <a:gd name="T8" fmla="*/ 340 w 681"/>
              <a:gd name="T9" fmla="*/ 0 h 680"/>
              <a:gd name="T10" fmla="*/ 681 w 681"/>
              <a:gd name="T11" fmla="*/ 34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81" h="680">
                <a:moveTo>
                  <a:pt x="681" y="340"/>
                </a:moveTo>
                <a:cubicBezTo>
                  <a:pt x="681" y="528"/>
                  <a:pt x="528" y="680"/>
                  <a:pt x="340" y="680"/>
                </a:cubicBezTo>
                <a:cubicBezTo>
                  <a:pt x="223" y="680"/>
                  <a:pt x="119" y="621"/>
                  <a:pt x="58" y="530"/>
                </a:cubicBezTo>
                <a:cubicBezTo>
                  <a:pt x="21" y="476"/>
                  <a:pt x="0" y="410"/>
                  <a:pt x="0" y="340"/>
                </a:cubicBezTo>
                <a:cubicBezTo>
                  <a:pt x="0" y="152"/>
                  <a:pt x="152" y="0"/>
                  <a:pt x="340" y="0"/>
                </a:cubicBezTo>
                <a:cubicBezTo>
                  <a:pt x="528" y="0"/>
                  <a:pt x="681" y="152"/>
                  <a:pt x="681" y="340"/>
                </a:cubicBezTo>
                <a:close/>
              </a:path>
            </a:pathLst>
          </a:custGeom>
          <a:solidFill>
            <a:srgbClr val="7DB3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1" name="Oval 1509"/>
          <p:cNvSpPr>
            <a:spLocks noChangeArrowheads="1"/>
          </p:cNvSpPr>
          <p:nvPr userDrawn="1"/>
        </p:nvSpPr>
        <p:spPr bwMode="auto">
          <a:xfrm>
            <a:off x="323851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2" name="Oval 1510"/>
          <p:cNvSpPr>
            <a:spLocks noChangeArrowheads="1"/>
          </p:cNvSpPr>
          <p:nvPr userDrawn="1"/>
        </p:nvSpPr>
        <p:spPr bwMode="auto">
          <a:xfrm>
            <a:off x="508398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323" name="Oval 1511"/>
          <p:cNvSpPr>
            <a:spLocks noChangeArrowheads="1"/>
          </p:cNvSpPr>
          <p:nvPr userDrawn="1"/>
        </p:nvSpPr>
        <p:spPr bwMode="auto">
          <a:xfrm>
            <a:off x="692945" y="2424113"/>
            <a:ext cx="119063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077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2539807" y="3653913"/>
            <a:ext cx="4064389" cy="8953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rgbClr val="35487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2539807" y="4549266"/>
            <a:ext cx="4064389" cy="1015623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rgbClr val="354877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47" name="矩形 946"/>
          <p:cNvSpPr/>
          <p:nvPr userDrawn="1"/>
        </p:nvSpPr>
        <p:spPr>
          <a:xfrm>
            <a:off x="0" y="0"/>
            <a:ext cx="9144000" cy="3526492"/>
          </a:xfrm>
          <a:prstGeom prst="rect">
            <a:avLst/>
          </a:prstGeom>
          <a:solidFill>
            <a:srgbClr val="8BB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49" name="组合 948"/>
          <p:cNvGrpSpPr/>
          <p:nvPr userDrawn="1"/>
        </p:nvGrpSpPr>
        <p:grpSpPr>
          <a:xfrm>
            <a:off x="3249813" y="1018879"/>
            <a:ext cx="2644378" cy="2516484"/>
            <a:chOff x="4333082" y="1018879"/>
            <a:chExt cx="3525837" cy="2516484"/>
          </a:xfrm>
        </p:grpSpPr>
        <p:sp>
          <p:nvSpPr>
            <p:cNvPr id="866" name="Freeform 1431"/>
            <p:cNvSpPr>
              <a:spLocks/>
            </p:cNvSpPr>
            <p:nvPr userDrawn="1"/>
          </p:nvSpPr>
          <p:spPr bwMode="auto">
            <a:xfrm>
              <a:off x="4637662" y="1598469"/>
              <a:ext cx="2521412" cy="1714127"/>
            </a:xfrm>
            <a:custGeom>
              <a:avLst/>
              <a:gdLst>
                <a:gd name="T0" fmla="*/ 2558 w 2558"/>
                <a:gd name="T1" fmla="*/ 1460 h 1739"/>
                <a:gd name="T2" fmla="*/ 2558 w 2558"/>
                <a:gd name="T3" fmla="*/ 158 h 1739"/>
                <a:gd name="T4" fmla="*/ 2399 w 2558"/>
                <a:gd name="T5" fmla="*/ 0 h 1739"/>
                <a:gd name="T6" fmla="*/ 158 w 2558"/>
                <a:gd name="T7" fmla="*/ 0 h 1739"/>
                <a:gd name="T8" fmla="*/ 0 w 2558"/>
                <a:gd name="T9" fmla="*/ 158 h 1739"/>
                <a:gd name="T10" fmla="*/ 0 w 2558"/>
                <a:gd name="T11" fmla="*/ 1460 h 1739"/>
                <a:gd name="T12" fmla="*/ 0 w 2558"/>
                <a:gd name="T13" fmla="*/ 1739 h 1739"/>
                <a:gd name="T14" fmla="*/ 2558 w 2558"/>
                <a:gd name="T15" fmla="*/ 1739 h 1739"/>
                <a:gd name="T16" fmla="*/ 2558 w 2558"/>
                <a:gd name="T17" fmla="*/ 1460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8" h="1739">
                  <a:moveTo>
                    <a:pt x="2558" y="1460"/>
                  </a:moveTo>
                  <a:cubicBezTo>
                    <a:pt x="2558" y="158"/>
                    <a:pt x="2558" y="158"/>
                    <a:pt x="2558" y="158"/>
                  </a:cubicBezTo>
                  <a:cubicBezTo>
                    <a:pt x="2558" y="70"/>
                    <a:pt x="2487" y="0"/>
                    <a:pt x="2399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71" y="0"/>
                    <a:pt x="0" y="70"/>
                    <a:pt x="0" y="158"/>
                  </a:cubicBezTo>
                  <a:cubicBezTo>
                    <a:pt x="0" y="1460"/>
                    <a:pt x="0" y="1460"/>
                    <a:pt x="0" y="1460"/>
                  </a:cubicBezTo>
                  <a:cubicBezTo>
                    <a:pt x="0" y="1462"/>
                    <a:pt x="0" y="1737"/>
                    <a:pt x="0" y="1739"/>
                  </a:cubicBezTo>
                  <a:cubicBezTo>
                    <a:pt x="2558" y="1739"/>
                    <a:pt x="2558" y="1739"/>
                    <a:pt x="2558" y="1739"/>
                  </a:cubicBezTo>
                  <a:cubicBezTo>
                    <a:pt x="2558" y="1737"/>
                    <a:pt x="2558" y="1462"/>
                    <a:pt x="2558" y="1460"/>
                  </a:cubicBezTo>
                </a:path>
              </a:pathLst>
            </a:custGeom>
            <a:solidFill>
              <a:srgbClr val="29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7" name="Rectangle 1432"/>
            <p:cNvSpPr>
              <a:spLocks noChangeArrowheads="1"/>
            </p:cNvSpPr>
            <p:nvPr userDrawn="1"/>
          </p:nvSpPr>
          <p:spPr bwMode="auto">
            <a:xfrm>
              <a:off x="4725389" y="1738438"/>
              <a:ext cx="2339059" cy="1523887"/>
            </a:xfrm>
            <a:prstGeom prst="rect">
              <a:avLst/>
            </a:prstGeom>
            <a:solidFill>
              <a:srgbClr val="48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8" name="Rectangle 1433"/>
            <p:cNvSpPr>
              <a:spLocks noChangeArrowheads="1"/>
            </p:cNvSpPr>
            <p:nvPr userDrawn="1"/>
          </p:nvSpPr>
          <p:spPr bwMode="auto">
            <a:xfrm>
              <a:off x="4725389" y="1738438"/>
              <a:ext cx="2339059" cy="15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9" name="Freeform 1434"/>
            <p:cNvSpPr>
              <a:spLocks/>
            </p:cNvSpPr>
            <p:nvPr userDrawn="1"/>
          </p:nvSpPr>
          <p:spPr bwMode="auto">
            <a:xfrm>
              <a:off x="4423766" y="3312596"/>
              <a:ext cx="2949205" cy="216853"/>
            </a:xfrm>
            <a:custGeom>
              <a:avLst/>
              <a:gdLst>
                <a:gd name="T0" fmla="*/ 0 w 2992"/>
                <a:gd name="T1" fmla="*/ 35 h 220"/>
                <a:gd name="T2" fmla="*/ 185 w 2992"/>
                <a:gd name="T3" fmla="*/ 220 h 220"/>
                <a:gd name="T4" fmla="*/ 2807 w 2992"/>
                <a:gd name="T5" fmla="*/ 220 h 220"/>
                <a:gd name="T6" fmla="*/ 2992 w 2992"/>
                <a:gd name="T7" fmla="*/ 35 h 220"/>
                <a:gd name="T8" fmla="*/ 2992 w 2992"/>
                <a:gd name="T9" fmla="*/ 0 h 220"/>
                <a:gd name="T10" fmla="*/ 0 w 2992"/>
                <a:gd name="T11" fmla="*/ 0 h 220"/>
                <a:gd name="T12" fmla="*/ 0 w 2992"/>
                <a:gd name="T13" fmla="*/ 3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2" h="220">
                  <a:moveTo>
                    <a:pt x="0" y="35"/>
                  </a:moveTo>
                  <a:cubicBezTo>
                    <a:pt x="0" y="137"/>
                    <a:pt x="83" y="220"/>
                    <a:pt x="185" y="220"/>
                  </a:cubicBezTo>
                  <a:cubicBezTo>
                    <a:pt x="2807" y="220"/>
                    <a:pt x="2807" y="220"/>
                    <a:pt x="2807" y="220"/>
                  </a:cubicBezTo>
                  <a:cubicBezTo>
                    <a:pt x="2909" y="220"/>
                    <a:pt x="2992" y="137"/>
                    <a:pt x="2992" y="35"/>
                  </a:cubicBezTo>
                  <a:cubicBezTo>
                    <a:pt x="2992" y="0"/>
                    <a:pt x="2992" y="0"/>
                    <a:pt x="29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70" name="Freeform 1435"/>
            <p:cNvSpPr>
              <a:spLocks/>
            </p:cNvSpPr>
            <p:nvPr userDrawn="1"/>
          </p:nvSpPr>
          <p:spPr bwMode="auto">
            <a:xfrm>
              <a:off x="5701229" y="3408208"/>
              <a:ext cx="382450" cy="39428"/>
            </a:xfrm>
            <a:custGeom>
              <a:avLst/>
              <a:gdLst>
                <a:gd name="T0" fmla="*/ 388 w 388"/>
                <a:gd name="T1" fmla="*/ 20 h 40"/>
                <a:gd name="T2" fmla="*/ 364 w 388"/>
                <a:gd name="T3" fmla="*/ 40 h 40"/>
                <a:gd name="T4" fmla="*/ 23 w 388"/>
                <a:gd name="T5" fmla="*/ 40 h 40"/>
                <a:gd name="T6" fmla="*/ 0 w 388"/>
                <a:gd name="T7" fmla="*/ 20 h 40"/>
                <a:gd name="T8" fmla="*/ 23 w 388"/>
                <a:gd name="T9" fmla="*/ 0 h 40"/>
                <a:gd name="T10" fmla="*/ 364 w 388"/>
                <a:gd name="T11" fmla="*/ 0 h 40"/>
                <a:gd name="T12" fmla="*/ 388 w 388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40">
                  <a:moveTo>
                    <a:pt x="388" y="20"/>
                  </a:moveTo>
                  <a:cubicBezTo>
                    <a:pt x="388" y="31"/>
                    <a:pt x="377" y="40"/>
                    <a:pt x="364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0" y="40"/>
                    <a:pt x="0" y="31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7" y="0"/>
                    <a:pt x="388" y="9"/>
                    <a:pt x="388" y="20"/>
                  </a:cubicBezTo>
                  <a:close/>
                </a:path>
              </a:pathLst>
            </a:custGeom>
            <a:solidFill>
              <a:srgbClr val="C4C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2" name="Freeform 1467"/>
            <p:cNvSpPr>
              <a:spLocks/>
            </p:cNvSpPr>
            <p:nvPr userDrawn="1"/>
          </p:nvSpPr>
          <p:spPr bwMode="auto">
            <a:xfrm>
              <a:off x="7135418" y="3362866"/>
              <a:ext cx="620989" cy="172497"/>
            </a:xfrm>
            <a:custGeom>
              <a:avLst/>
              <a:gdLst>
                <a:gd name="T0" fmla="*/ 597 w 630"/>
                <a:gd name="T1" fmla="*/ 175 h 175"/>
                <a:gd name="T2" fmla="*/ 0 w 630"/>
                <a:gd name="T3" fmla="*/ 175 h 175"/>
                <a:gd name="T4" fmla="*/ 0 w 630"/>
                <a:gd name="T5" fmla="*/ 0 h 175"/>
                <a:gd name="T6" fmla="*/ 597 w 630"/>
                <a:gd name="T7" fmla="*/ 0 h 175"/>
                <a:gd name="T8" fmla="*/ 630 w 630"/>
                <a:gd name="T9" fmla="*/ 33 h 175"/>
                <a:gd name="T10" fmla="*/ 630 w 630"/>
                <a:gd name="T11" fmla="*/ 142 h 175"/>
                <a:gd name="T12" fmla="*/ 597 w 630"/>
                <a:gd name="T13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175">
                  <a:moveTo>
                    <a:pt x="597" y="175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616" y="0"/>
                    <a:pt x="630" y="15"/>
                    <a:pt x="630" y="33"/>
                  </a:cubicBezTo>
                  <a:cubicBezTo>
                    <a:pt x="630" y="142"/>
                    <a:pt x="630" y="142"/>
                    <a:pt x="630" y="142"/>
                  </a:cubicBezTo>
                  <a:cubicBezTo>
                    <a:pt x="630" y="160"/>
                    <a:pt x="616" y="175"/>
                    <a:pt x="597" y="175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3" name="Freeform 1468"/>
            <p:cNvSpPr>
              <a:spLocks/>
            </p:cNvSpPr>
            <p:nvPr userDrawn="1"/>
          </p:nvSpPr>
          <p:spPr bwMode="auto">
            <a:xfrm>
              <a:off x="7559267" y="3362866"/>
              <a:ext cx="125184" cy="172497"/>
            </a:xfrm>
            <a:custGeom>
              <a:avLst/>
              <a:gdLst>
                <a:gd name="T0" fmla="*/ 87 w 127"/>
                <a:gd name="T1" fmla="*/ 87 h 175"/>
                <a:gd name="T2" fmla="*/ 87 w 127"/>
                <a:gd name="T3" fmla="*/ 87 h 175"/>
                <a:gd name="T4" fmla="*/ 0 w 127"/>
                <a:gd name="T5" fmla="*/ 0 h 175"/>
                <a:gd name="T6" fmla="*/ 39 w 127"/>
                <a:gd name="T7" fmla="*/ 0 h 175"/>
                <a:gd name="T8" fmla="*/ 127 w 127"/>
                <a:gd name="T9" fmla="*/ 87 h 175"/>
                <a:gd name="T10" fmla="*/ 39 w 127"/>
                <a:gd name="T11" fmla="*/ 175 h 175"/>
                <a:gd name="T12" fmla="*/ 0 w 127"/>
                <a:gd name="T13" fmla="*/ 175 h 175"/>
                <a:gd name="T14" fmla="*/ 87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7" y="87"/>
                  </a:moveTo>
                  <a:cubicBezTo>
                    <a:pt x="87" y="87"/>
                    <a:pt x="87" y="87"/>
                    <a:pt x="87" y="87"/>
                  </a:cubicBezTo>
                  <a:cubicBezTo>
                    <a:pt x="87" y="39"/>
                    <a:pt x="48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39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7" y="136"/>
                    <a:pt x="87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4" name="Freeform 1469"/>
            <p:cNvSpPr>
              <a:spLocks/>
            </p:cNvSpPr>
            <p:nvPr userDrawn="1"/>
          </p:nvSpPr>
          <p:spPr bwMode="auto">
            <a:xfrm>
              <a:off x="7355228" y="3362866"/>
              <a:ext cx="125184" cy="172497"/>
            </a:xfrm>
            <a:custGeom>
              <a:avLst/>
              <a:gdLst>
                <a:gd name="T0" fmla="*/ 88 w 127"/>
                <a:gd name="T1" fmla="*/ 87 h 175"/>
                <a:gd name="T2" fmla="*/ 88 w 127"/>
                <a:gd name="T3" fmla="*/ 87 h 175"/>
                <a:gd name="T4" fmla="*/ 0 w 127"/>
                <a:gd name="T5" fmla="*/ 0 h 175"/>
                <a:gd name="T6" fmla="*/ 40 w 127"/>
                <a:gd name="T7" fmla="*/ 0 h 175"/>
                <a:gd name="T8" fmla="*/ 127 w 127"/>
                <a:gd name="T9" fmla="*/ 87 h 175"/>
                <a:gd name="T10" fmla="*/ 40 w 127"/>
                <a:gd name="T11" fmla="*/ 175 h 175"/>
                <a:gd name="T12" fmla="*/ 0 w 127"/>
                <a:gd name="T13" fmla="*/ 175 h 175"/>
                <a:gd name="T14" fmla="*/ 88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8" y="87"/>
                  </a:moveTo>
                  <a:cubicBezTo>
                    <a:pt x="88" y="87"/>
                    <a:pt x="88" y="87"/>
                    <a:pt x="88" y="87"/>
                  </a:cubicBezTo>
                  <a:cubicBezTo>
                    <a:pt x="88" y="39"/>
                    <a:pt x="48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4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8" y="136"/>
                    <a:pt x="88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5" name="Freeform 1470"/>
            <p:cNvSpPr>
              <a:spLocks/>
            </p:cNvSpPr>
            <p:nvPr userDrawn="1"/>
          </p:nvSpPr>
          <p:spPr bwMode="auto">
            <a:xfrm>
              <a:off x="6792395" y="3362866"/>
              <a:ext cx="509606" cy="172497"/>
            </a:xfrm>
            <a:custGeom>
              <a:avLst/>
              <a:gdLst>
                <a:gd name="T0" fmla="*/ 14 w 517"/>
                <a:gd name="T1" fmla="*/ 149 h 175"/>
                <a:gd name="T2" fmla="*/ 430 w 517"/>
                <a:gd name="T3" fmla="*/ 149 h 175"/>
                <a:gd name="T4" fmla="*/ 491 w 517"/>
                <a:gd name="T5" fmla="*/ 87 h 175"/>
                <a:gd name="T6" fmla="*/ 430 w 517"/>
                <a:gd name="T7" fmla="*/ 26 h 175"/>
                <a:gd name="T8" fmla="*/ 14 w 517"/>
                <a:gd name="T9" fmla="*/ 26 h 175"/>
                <a:gd name="T10" fmla="*/ 0 w 517"/>
                <a:gd name="T11" fmla="*/ 13 h 175"/>
                <a:gd name="T12" fmla="*/ 14 w 517"/>
                <a:gd name="T13" fmla="*/ 0 h 175"/>
                <a:gd name="T14" fmla="*/ 430 w 517"/>
                <a:gd name="T15" fmla="*/ 0 h 175"/>
                <a:gd name="T16" fmla="*/ 517 w 517"/>
                <a:gd name="T17" fmla="*/ 87 h 175"/>
                <a:gd name="T18" fmla="*/ 430 w 517"/>
                <a:gd name="T19" fmla="*/ 175 h 175"/>
                <a:gd name="T20" fmla="*/ 14 w 517"/>
                <a:gd name="T21" fmla="*/ 175 h 175"/>
                <a:gd name="T22" fmla="*/ 0 w 517"/>
                <a:gd name="T23" fmla="*/ 162 h 175"/>
                <a:gd name="T24" fmla="*/ 14 w 517"/>
                <a:gd name="T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7" h="175">
                  <a:moveTo>
                    <a:pt x="14" y="149"/>
                  </a:moveTo>
                  <a:cubicBezTo>
                    <a:pt x="430" y="149"/>
                    <a:pt x="430" y="149"/>
                    <a:pt x="430" y="149"/>
                  </a:cubicBezTo>
                  <a:cubicBezTo>
                    <a:pt x="463" y="149"/>
                    <a:pt x="491" y="121"/>
                    <a:pt x="491" y="87"/>
                  </a:cubicBezTo>
                  <a:cubicBezTo>
                    <a:pt x="491" y="54"/>
                    <a:pt x="463" y="26"/>
                    <a:pt x="430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78" y="0"/>
                    <a:pt x="517" y="39"/>
                    <a:pt x="517" y="87"/>
                  </a:cubicBezTo>
                  <a:cubicBezTo>
                    <a:pt x="517" y="136"/>
                    <a:pt x="478" y="175"/>
                    <a:pt x="430" y="175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6" y="175"/>
                    <a:pt x="0" y="169"/>
                    <a:pt x="0" y="162"/>
                  </a:cubicBezTo>
                  <a:cubicBezTo>
                    <a:pt x="0" y="155"/>
                    <a:pt x="6" y="149"/>
                    <a:pt x="14" y="149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6" name="Freeform 1471"/>
            <p:cNvSpPr>
              <a:spLocks/>
            </p:cNvSpPr>
            <p:nvPr userDrawn="1"/>
          </p:nvSpPr>
          <p:spPr bwMode="auto">
            <a:xfrm>
              <a:off x="6806195" y="3388494"/>
              <a:ext cx="468206" cy="44357"/>
            </a:xfrm>
            <a:custGeom>
              <a:avLst/>
              <a:gdLst>
                <a:gd name="T0" fmla="*/ 0 w 475"/>
                <a:gd name="T1" fmla="*/ 0 h 45"/>
                <a:gd name="T2" fmla="*/ 416 w 475"/>
                <a:gd name="T3" fmla="*/ 0 h 45"/>
                <a:gd name="T4" fmla="*/ 475 w 475"/>
                <a:gd name="T5" fmla="*/ 45 h 45"/>
                <a:gd name="T6" fmla="*/ 0 w 475"/>
                <a:gd name="T7" fmla="*/ 45 h 45"/>
                <a:gd name="T8" fmla="*/ 0 w 4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5">
                  <a:moveTo>
                    <a:pt x="0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7" y="19"/>
                    <a:pt x="475" y="45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7" name="Freeform 1472"/>
            <p:cNvSpPr>
              <a:spLocks/>
            </p:cNvSpPr>
            <p:nvPr userDrawn="1"/>
          </p:nvSpPr>
          <p:spPr bwMode="auto">
            <a:xfrm>
              <a:off x="6806195" y="3432851"/>
              <a:ext cx="470178" cy="76884"/>
            </a:xfrm>
            <a:custGeom>
              <a:avLst/>
              <a:gdLst>
                <a:gd name="T0" fmla="*/ 475 w 477"/>
                <a:gd name="T1" fmla="*/ 0 h 78"/>
                <a:gd name="T2" fmla="*/ 477 w 477"/>
                <a:gd name="T3" fmla="*/ 16 h 78"/>
                <a:gd name="T4" fmla="*/ 416 w 477"/>
                <a:gd name="T5" fmla="*/ 78 h 78"/>
                <a:gd name="T6" fmla="*/ 0 w 477"/>
                <a:gd name="T7" fmla="*/ 78 h 78"/>
                <a:gd name="T8" fmla="*/ 0 w 477"/>
                <a:gd name="T9" fmla="*/ 0 h 78"/>
                <a:gd name="T10" fmla="*/ 475 w 47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7" h="78">
                  <a:moveTo>
                    <a:pt x="475" y="0"/>
                  </a:moveTo>
                  <a:cubicBezTo>
                    <a:pt x="476" y="5"/>
                    <a:pt x="477" y="11"/>
                    <a:pt x="477" y="16"/>
                  </a:cubicBezTo>
                  <a:cubicBezTo>
                    <a:pt x="477" y="50"/>
                    <a:pt x="449" y="78"/>
                    <a:pt x="4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5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8" name="Freeform 1473"/>
            <p:cNvSpPr>
              <a:spLocks/>
            </p:cNvSpPr>
            <p:nvPr userDrawn="1"/>
          </p:nvSpPr>
          <p:spPr bwMode="auto">
            <a:xfrm>
              <a:off x="6876180" y="3460450"/>
              <a:ext cx="68999" cy="66042"/>
            </a:xfrm>
            <a:custGeom>
              <a:avLst/>
              <a:gdLst>
                <a:gd name="T0" fmla="*/ 0 w 70"/>
                <a:gd name="T1" fmla="*/ 67 h 67"/>
                <a:gd name="T2" fmla="*/ 35 w 70"/>
                <a:gd name="T3" fmla="*/ 46 h 67"/>
                <a:gd name="T4" fmla="*/ 70 w 70"/>
                <a:gd name="T5" fmla="*/ 67 h 67"/>
                <a:gd name="T6" fmla="*/ 70 w 70"/>
                <a:gd name="T7" fmla="*/ 0 h 67"/>
                <a:gd name="T8" fmla="*/ 0 w 70"/>
                <a:gd name="T9" fmla="*/ 0 h 67"/>
                <a:gd name="T10" fmla="*/ 0 w 70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7">
                  <a:moveTo>
                    <a:pt x="0" y="67"/>
                  </a:moveTo>
                  <a:lnTo>
                    <a:pt x="35" y="46"/>
                  </a:lnTo>
                  <a:lnTo>
                    <a:pt x="70" y="67"/>
                  </a:lnTo>
                  <a:lnTo>
                    <a:pt x="70" y="0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E95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9" name="Freeform 1474"/>
            <p:cNvSpPr>
              <a:spLocks/>
            </p:cNvSpPr>
            <p:nvPr userDrawn="1"/>
          </p:nvSpPr>
          <p:spPr bwMode="auto">
            <a:xfrm>
              <a:off x="7106833" y="3093771"/>
              <a:ext cx="408078" cy="43371"/>
            </a:xfrm>
            <a:custGeom>
              <a:avLst/>
              <a:gdLst>
                <a:gd name="T0" fmla="*/ 409 w 414"/>
                <a:gd name="T1" fmla="*/ 39 h 44"/>
                <a:gd name="T2" fmla="*/ 409 w 414"/>
                <a:gd name="T3" fmla="*/ 5 h 44"/>
                <a:gd name="T4" fmla="*/ 414 w 414"/>
                <a:gd name="T5" fmla="*/ 0 h 44"/>
                <a:gd name="T6" fmla="*/ 4 w 414"/>
                <a:gd name="T7" fmla="*/ 0 h 44"/>
                <a:gd name="T8" fmla="*/ 0 w 414"/>
                <a:gd name="T9" fmla="*/ 5 h 44"/>
                <a:gd name="T10" fmla="*/ 0 w 414"/>
                <a:gd name="T11" fmla="*/ 39 h 44"/>
                <a:gd name="T12" fmla="*/ 4 w 414"/>
                <a:gd name="T13" fmla="*/ 44 h 44"/>
                <a:gd name="T14" fmla="*/ 414 w 414"/>
                <a:gd name="T15" fmla="*/ 44 h 44"/>
                <a:gd name="T16" fmla="*/ 409 w 414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4">
                  <a:moveTo>
                    <a:pt x="409" y="39"/>
                  </a:moveTo>
                  <a:cubicBezTo>
                    <a:pt x="409" y="5"/>
                    <a:pt x="409" y="5"/>
                    <a:pt x="409" y="5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14" y="44"/>
                    <a:pt x="414" y="44"/>
                    <a:pt x="414" y="44"/>
                  </a:cubicBezTo>
                  <a:cubicBezTo>
                    <a:pt x="411" y="44"/>
                    <a:pt x="409" y="42"/>
                    <a:pt x="409" y="39"/>
                  </a:cubicBezTo>
                  <a:close/>
                </a:path>
              </a:pathLst>
            </a:custGeom>
            <a:solidFill>
              <a:srgbClr val="997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0" name="Freeform 1475"/>
            <p:cNvSpPr>
              <a:spLocks/>
            </p:cNvSpPr>
            <p:nvPr userDrawn="1"/>
          </p:nvSpPr>
          <p:spPr bwMode="auto">
            <a:xfrm>
              <a:off x="7509982" y="3093771"/>
              <a:ext cx="348937" cy="43371"/>
            </a:xfrm>
            <a:custGeom>
              <a:avLst/>
              <a:gdLst>
                <a:gd name="T0" fmla="*/ 349 w 354"/>
                <a:gd name="T1" fmla="*/ 34 h 44"/>
                <a:gd name="T2" fmla="*/ 349 w 354"/>
                <a:gd name="T3" fmla="*/ 34 h 44"/>
                <a:gd name="T4" fmla="*/ 51 w 354"/>
                <a:gd name="T5" fmla="*/ 34 h 44"/>
                <a:gd name="T6" fmla="*/ 9 w 354"/>
                <a:gd name="T7" fmla="*/ 34 h 44"/>
                <a:gd name="T8" fmla="*/ 9 w 354"/>
                <a:gd name="T9" fmla="*/ 18 h 44"/>
                <a:gd name="T10" fmla="*/ 9 w 354"/>
                <a:gd name="T11" fmla="*/ 10 h 44"/>
                <a:gd name="T12" fmla="*/ 51 w 354"/>
                <a:gd name="T13" fmla="*/ 10 h 44"/>
                <a:gd name="T14" fmla="*/ 349 w 354"/>
                <a:gd name="T15" fmla="*/ 10 h 44"/>
                <a:gd name="T16" fmla="*/ 354 w 354"/>
                <a:gd name="T17" fmla="*/ 5 h 44"/>
                <a:gd name="T18" fmla="*/ 349 w 354"/>
                <a:gd name="T19" fmla="*/ 0 h 44"/>
                <a:gd name="T20" fmla="*/ 51 w 354"/>
                <a:gd name="T21" fmla="*/ 0 h 44"/>
                <a:gd name="T22" fmla="*/ 5 w 354"/>
                <a:gd name="T23" fmla="*/ 0 h 44"/>
                <a:gd name="T24" fmla="*/ 0 w 354"/>
                <a:gd name="T25" fmla="*/ 5 h 44"/>
                <a:gd name="T26" fmla="*/ 0 w 354"/>
                <a:gd name="T27" fmla="*/ 39 h 44"/>
                <a:gd name="T28" fmla="*/ 5 w 354"/>
                <a:gd name="T29" fmla="*/ 44 h 44"/>
                <a:gd name="T30" fmla="*/ 51 w 354"/>
                <a:gd name="T31" fmla="*/ 44 h 44"/>
                <a:gd name="T32" fmla="*/ 349 w 354"/>
                <a:gd name="T33" fmla="*/ 44 h 44"/>
                <a:gd name="T34" fmla="*/ 354 w 354"/>
                <a:gd name="T35" fmla="*/ 39 h 44"/>
                <a:gd name="T36" fmla="*/ 349 w 354"/>
                <a:gd name="T37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4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52" y="10"/>
                    <a:pt x="354" y="7"/>
                    <a:pt x="354" y="5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52" y="44"/>
                    <a:pt x="354" y="42"/>
                    <a:pt x="354" y="39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785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1" name="Freeform 1476"/>
            <p:cNvSpPr>
              <a:spLocks/>
            </p:cNvSpPr>
            <p:nvPr userDrawn="1"/>
          </p:nvSpPr>
          <p:spPr bwMode="auto">
            <a:xfrm>
              <a:off x="7518854" y="3103628"/>
              <a:ext cx="335137" cy="7886"/>
            </a:xfrm>
            <a:custGeom>
              <a:avLst/>
              <a:gdLst>
                <a:gd name="T0" fmla="*/ 42 w 340"/>
                <a:gd name="T1" fmla="*/ 0 h 8"/>
                <a:gd name="T2" fmla="*/ 0 w 340"/>
                <a:gd name="T3" fmla="*/ 0 h 8"/>
                <a:gd name="T4" fmla="*/ 0 w 340"/>
                <a:gd name="T5" fmla="*/ 8 h 8"/>
                <a:gd name="T6" fmla="*/ 340 w 340"/>
                <a:gd name="T7" fmla="*/ 8 h 8"/>
                <a:gd name="T8" fmla="*/ 340 w 340"/>
                <a:gd name="T9" fmla="*/ 0 h 8"/>
                <a:gd name="T10" fmla="*/ 42 w 34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8">
                  <a:moveTo>
                    <a:pt x="4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40" y="8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2" name="Freeform 1477"/>
            <p:cNvSpPr>
              <a:spLocks/>
            </p:cNvSpPr>
            <p:nvPr userDrawn="1"/>
          </p:nvSpPr>
          <p:spPr bwMode="auto">
            <a:xfrm>
              <a:off x="7518854" y="3111513"/>
              <a:ext cx="335137" cy="15771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3" name="Freeform 1478"/>
            <p:cNvSpPr>
              <a:spLocks/>
            </p:cNvSpPr>
            <p:nvPr userDrawn="1"/>
          </p:nvSpPr>
          <p:spPr bwMode="auto">
            <a:xfrm>
              <a:off x="7022063" y="3051386"/>
              <a:ext cx="408078" cy="42385"/>
            </a:xfrm>
            <a:custGeom>
              <a:avLst/>
              <a:gdLst>
                <a:gd name="T0" fmla="*/ 409 w 414"/>
                <a:gd name="T1" fmla="*/ 38 h 43"/>
                <a:gd name="T2" fmla="*/ 409 w 414"/>
                <a:gd name="T3" fmla="*/ 4 h 43"/>
                <a:gd name="T4" fmla="*/ 414 w 414"/>
                <a:gd name="T5" fmla="*/ 0 h 43"/>
                <a:gd name="T6" fmla="*/ 5 w 414"/>
                <a:gd name="T7" fmla="*/ 0 h 43"/>
                <a:gd name="T8" fmla="*/ 0 w 414"/>
                <a:gd name="T9" fmla="*/ 4 h 43"/>
                <a:gd name="T10" fmla="*/ 0 w 414"/>
                <a:gd name="T11" fmla="*/ 38 h 43"/>
                <a:gd name="T12" fmla="*/ 5 w 414"/>
                <a:gd name="T13" fmla="*/ 43 h 43"/>
                <a:gd name="T14" fmla="*/ 414 w 414"/>
                <a:gd name="T15" fmla="*/ 43 h 43"/>
                <a:gd name="T16" fmla="*/ 409 w 414"/>
                <a:gd name="T1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3">
                  <a:moveTo>
                    <a:pt x="409" y="38"/>
                  </a:moveTo>
                  <a:cubicBezTo>
                    <a:pt x="409" y="4"/>
                    <a:pt x="409" y="4"/>
                    <a:pt x="409" y="4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1" y="43"/>
                    <a:pt x="409" y="41"/>
                    <a:pt x="409" y="38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4" name="Freeform 1479"/>
            <p:cNvSpPr>
              <a:spLocks/>
            </p:cNvSpPr>
            <p:nvPr userDrawn="1"/>
          </p:nvSpPr>
          <p:spPr bwMode="auto">
            <a:xfrm>
              <a:off x="7425212" y="3051386"/>
              <a:ext cx="348937" cy="42385"/>
            </a:xfrm>
            <a:custGeom>
              <a:avLst/>
              <a:gdLst>
                <a:gd name="T0" fmla="*/ 349 w 354"/>
                <a:gd name="T1" fmla="*/ 34 h 43"/>
                <a:gd name="T2" fmla="*/ 349 w 354"/>
                <a:gd name="T3" fmla="*/ 34 h 43"/>
                <a:gd name="T4" fmla="*/ 51 w 354"/>
                <a:gd name="T5" fmla="*/ 34 h 43"/>
                <a:gd name="T6" fmla="*/ 9 w 354"/>
                <a:gd name="T7" fmla="*/ 34 h 43"/>
                <a:gd name="T8" fmla="*/ 9 w 354"/>
                <a:gd name="T9" fmla="*/ 18 h 43"/>
                <a:gd name="T10" fmla="*/ 9 w 354"/>
                <a:gd name="T11" fmla="*/ 9 h 43"/>
                <a:gd name="T12" fmla="*/ 51 w 354"/>
                <a:gd name="T13" fmla="*/ 9 h 43"/>
                <a:gd name="T14" fmla="*/ 349 w 354"/>
                <a:gd name="T15" fmla="*/ 9 h 43"/>
                <a:gd name="T16" fmla="*/ 354 w 354"/>
                <a:gd name="T17" fmla="*/ 4 h 43"/>
                <a:gd name="T18" fmla="*/ 349 w 354"/>
                <a:gd name="T19" fmla="*/ 0 h 43"/>
                <a:gd name="T20" fmla="*/ 51 w 354"/>
                <a:gd name="T21" fmla="*/ 0 h 43"/>
                <a:gd name="T22" fmla="*/ 5 w 354"/>
                <a:gd name="T23" fmla="*/ 0 h 43"/>
                <a:gd name="T24" fmla="*/ 0 w 354"/>
                <a:gd name="T25" fmla="*/ 4 h 43"/>
                <a:gd name="T26" fmla="*/ 0 w 354"/>
                <a:gd name="T27" fmla="*/ 38 h 43"/>
                <a:gd name="T28" fmla="*/ 5 w 354"/>
                <a:gd name="T29" fmla="*/ 43 h 43"/>
                <a:gd name="T30" fmla="*/ 51 w 354"/>
                <a:gd name="T31" fmla="*/ 43 h 43"/>
                <a:gd name="T32" fmla="*/ 349 w 354"/>
                <a:gd name="T33" fmla="*/ 43 h 43"/>
                <a:gd name="T34" fmla="*/ 354 w 354"/>
                <a:gd name="T35" fmla="*/ 38 h 43"/>
                <a:gd name="T36" fmla="*/ 349 w 354"/>
                <a:gd name="T37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3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2" y="9"/>
                    <a:pt x="354" y="7"/>
                    <a:pt x="354" y="4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52" y="43"/>
                    <a:pt x="354" y="41"/>
                    <a:pt x="354" y="38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5" name="Freeform 1480"/>
            <p:cNvSpPr>
              <a:spLocks/>
            </p:cNvSpPr>
            <p:nvPr userDrawn="1"/>
          </p:nvSpPr>
          <p:spPr bwMode="auto">
            <a:xfrm>
              <a:off x="7434084" y="3060257"/>
              <a:ext cx="335137" cy="8872"/>
            </a:xfrm>
            <a:custGeom>
              <a:avLst/>
              <a:gdLst>
                <a:gd name="T0" fmla="*/ 42 w 340"/>
                <a:gd name="T1" fmla="*/ 0 h 9"/>
                <a:gd name="T2" fmla="*/ 0 w 340"/>
                <a:gd name="T3" fmla="*/ 0 h 9"/>
                <a:gd name="T4" fmla="*/ 0 w 340"/>
                <a:gd name="T5" fmla="*/ 9 h 9"/>
                <a:gd name="T6" fmla="*/ 340 w 340"/>
                <a:gd name="T7" fmla="*/ 9 h 9"/>
                <a:gd name="T8" fmla="*/ 340 w 340"/>
                <a:gd name="T9" fmla="*/ 0 h 9"/>
                <a:gd name="T10" fmla="*/ 42 w 34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9">
                  <a:moveTo>
                    <a:pt x="4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40" y="9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6" name="Freeform 1481"/>
            <p:cNvSpPr>
              <a:spLocks/>
            </p:cNvSpPr>
            <p:nvPr userDrawn="1"/>
          </p:nvSpPr>
          <p:spPr bwMode="auto">
            <a:xfrm>
              <a:off x="7434084" y="3069128"/>
              <a:ext cx="335137" cy="15771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7" name="Freeform 1482"/>
            <p:cNvSpPr>
              <a:spLocks/>
            </p:cNvSpPr>
            <p:nvPr userDrawn="1"/>
          </p:nvSpPr>
          <p:spPr bwMode="auto">
            <a:xfrm>
              <a:off x="7473512" y="3137142"/>
              <a:ext cx="282895" cy="75899"/>
            </a:xfrm>
            <a:custGeom>
              <a:avLst/>
              <a:gdLst>
                <a:gd name="T0" fmla="*/ 9 w 287"/>
                <a:gd name="T1" fmla="*/ 69 h 77"/>
                <a:gd name="T2" fmla="*/ 9 w 287"/>
                <a:gd name="T3" fmla="*/ 8 h 77"/>
                <a:gd name="T4" fmla="*/ 0 w 287"/>
                <a:gd name="T5" fmla="*/ 0 h 77"/>
                <a:gd name="T6" fmla="*/ 279 w 287"/>
                <a:gd name="T7" fmla="*/ 0 h 77"/>
                <a:gd name="T8" fmla="*/ 287 w 287"/>
                <a:gd name="T9" fmla="*/ 8 h 77"/>
                <a:gd name="T10" fmla="*/ 287 w 287"/>
                <a:gd name="T11" fmla="*/ 69 h 77"/>
                <a:gd name="T12" fmla="*/ 279 w 287"/>
                <a:gd name="T13" fmla="*/ 77 h 77"/>
                <a:gd name="T14" fmla="*/ 0 w 287"/>
                <a:gd name="T15" fmla="*/ 77 h 77"/>
                <a:gd name="T16" fmla="*/ 9 w 287"/>
                <a:gd name="T1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77">
                  <a:moveTo>
                    <a:pt x="9" y="6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3"/>
                    <a:pt x="5" y="0"/>
                    <a:pt x="0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84" y="0"/>
                    <a:pt x="287" y="3"/>
                    <a:pt x="287" y="8"/>
                  </a:cubicBezTo>
                  <a:cubicBezTo>
                    <a:pt x="287" y="69"/>
                    <a:pt x="287" y="69"/>
                    <a:pt x="287" y="69"/>
                  </a:cubicBezTo>
                  <a:cubicBezTo>
                    <a:pt x="287" y="73"/>
                    <a:pt x="284" y="77"/>
                    <a:pt x="279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5" y="77"/>
                    <a:pt x="9" y="73"/>
                    <a:pt x="9" y="69"/>
                  </a:cubicBezTo>
                  <a:close/>
                </a:path>
              </a:pathLst>
            </a:custGeom>
            <a:solidFill>
              <a:srgbClr val="E5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8" name="Freeform 1483"/>
            <p:cNvSpPr>
              <a:spLocks/>
            </p:cNvSpPr>
            <p:nvPr userDrawn="1"/>
          </p:nvSpPr>
          <p:spPr bwMode="auto">
            <a:xfrm>
              <a:off x="7156118" y="3137142"/>
              <a:ext cx="326266" cy="75899"/>
            </a:xfrm>
            <a:custGeom>
              <a:avLst/>
              <a:gdLst>
                <a:gd name="T0" fmla="*/ 8 w 331"/>
                <a:gd name="T1" fmla="*/ 60 h 77"/>
                <a:gd name="T2" fmla="*/ 8 w 331"/>
                <a:gd name="T3" fmla="*/ 60 h 77"/>
                <a:gd name="T4" fmla="*/ 239 w 331"/>
                <a:gd name="T5" fmla="*/ 60 h 77"/>
                <a:gd name="T6" fmla="*/ 239 w 331"/>
                <a:gd name="T7" fmla="*/ 60 h 77"/>
                <a:gd name="T8" fmla="*/ 314 w 331"/>
                <a:gd name="T9" fmla="*/ 60 h 77"/>
                <a:gd name="T10" fmla="*/ 314 w 331"/>
                <a:gd name="T11" fmla="*/ 32 h 77"/>
                <a:gd name="T12" fmla="*/ 314 w 331"/>
                <a:gd name="T13" fmla="*/ 16 h 77"/>
                <a:gd name="T14" fmla="*/ 239 w 331"/>
                <a:gd name="T15" fmla="*/ 16 h 77"/>
                <a:gd name="T16" fmla="*/ 239 w 331"/>
                <a:gd name="T17" fmla="*/ 16 h 77"/>
                <a:gd name="T18" fmla="*/ 8 w 331"/>
                <a:gd name="T19" fmla="*/ 16 h 77"/>
                <a:gd name="T20" fmla="*/ 0 w 331"/>
                <a:gd name="T21" fmla="*/ 8 h 77"/>
                <a:gd name="T22" fmla="*/ 8 w 331"/>
                <a:gd name="T23" fmla="*/ 0 h 77"/>
                <a:gd name="T24" fmla="*/ 239 w 331"/>
                <a:gd name="T25" fmla="*/ 0 h 77"/>
                <a:gd name="T26" fmla="*/ 322 w 331"/>
                <a:gd name="T27" fmla="*/ 0 h 77"/>
                <a:gd name="T28" fmla="*/ 331 w 331"/>
                <a:gd name="T29" fmla="*/ 8 h 77"/>
                <a:gd name="T30" fmla="*/ 331 w 331"/>
                <a:gd name="T31" fmla="*/ 69 h 77"/>
                <a:gd name="T32" fmla="*/ 322 w 331"/>
                <a:gd name="T33" fmla="*/ 77 h 77"/>
                <a:gd name="T34" fmla="*/ 239 w 331"/>
                <a:gd name="T35" fmla="*/ 77 h 77"/>
                <a:gd name="T36" fmla="*/ 8 w 331"/>
                <a:gd name="T37" fmla="*/ 77 h 77"/>
                <a:gd name="T38" fmla="*/ 0 w 331"/>
                <a:gd name="T39" fmla="*/ 69 h 77"/>
                <a:gd name="T40" fmla="*/ 8 w 331"/>
                <a:gd name="T41" fmla="*/ 6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"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16"/>
                    <a:pt x="314" y="16"/>
                    <a:pt x="314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7" y="0"/>
                    <a:pt x="331" y="3"/>
                    <a:pt x="331" y="8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3"/>
                    <a:pt x="327" y="77"/>
                    <a:pt x="322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4" y="77"/>
                    <a:pt x="0" y="73"/>
                    <a:pt x="0" y="69"/>
                  </a:cubicBezTo>
                  <a:cubicBezTo>
                    <a:pt x="0" y="64"/>
                    <a:pt x="4" y="60"/>
                    <a:pt x="8" y="60"/>
                  </a:cubicBezTo>
                  <a:close/>
                </a:path>
              </a:pathLst>
            </a:custGeom>
            <a:solidFill>
              <a:srgbClr val="C61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9" name="Freeform 1484"/>
            <p:cNvSpPr>
              <a:spLocks/>
            </p:cNvSpPr>
            <p:nvPr userDrawn="1"/>
          </p:nvSpPr>
          <p:spPr bwMode="auto">
            <a:xfrm>
              <a:off x="7164003" y="3152913"/>
              <a:ext cx="301623" cy="15771"/>
            </a:xfrm>
            <a:custGeom>
              <a:avLst/>
              <a:gdLst>
                <a:gd name="T0" fmla="*/ 231 w 306"/>
                <a:gd name="T1" fmla="*/ 0 h 16"/>
                <a:gd name="T2" fmla="*/ 306 w 306"/>
                <a:gd name="T3" fmla="*/ 0 h 16"/>
                <a:gd name="T4" fmla="*/ 306 w 306"/>
                <a:gd name="T5" fmla="*/ 16 h 16"/>
                <a:gd name="T6" fmla="*/ 0 w 306"/>
                <a:gd name="T7" fmla="*/ 16 h 16"/>
                <a:gd name="T8" fmla="*/ 0 w 306"/>
                <a:gd name="T9" fmla="*/ 0 h 16"/>
                <a:gd name="T10" fmla="*/ 231 w 306"/>
                <a:gd name="T11" fmla="*/ 0 h 16"/>
                <a:gd name="T12" fmla="*/ 231 w 30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6">
                  <a:moveTo>
                    <a:pt x="231" y="0"/>
                  </a:moveTo>
                  <a:lnTo>
                    <a:pt x="306" y="0"/>
                  </a:lnTo>
                  <a:lnTo>
                    <a:pt x="30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0" name="Freeform 1485"/>
            <p:cNvSpPr>
              <a:spLocks/>
            </p:cNvSpPr>
            <p:nvPr userDrawn="1"/>
          </p:nvSpPr>
          <p:spPr bwMode="auto">
            <a:xfrm>
              <a:off x="7164003" y="3168684"/>
              <a:ext cx="301623" cy="27600"/>
            </a:xfrm>
            <a:custGeom>
              <a:avLst/>
              <a:gdLst>
                <a:gd name="T0" fmla="*/ 306 w 306"/>
                <a:gd name="T1" fmla="*/ 0 h 28"/>
                <a:gd name="T2" fmla="*/ 306 w 306"/>
                <a:gd name="T3" fmla="*/ 28 h 28"/>
                <a:gd name="T4" fmla="*/ 231 w 306"/>
                <a:gd name="T5" fmla="*/ 28 h 28"/>
                <a:gd name="T6" fmla="*/ 231 w 306"/>
                <a:gd name="T7" fmla="*/ 28 h 28"/>
                <a:gd name="T8" fmla="*/ 0 w 306"/>
                <a:gd name="T9" fmla="*/ 28 h 28"/>
                <a:gd name="T10" fmla="*/ 0 w 306"/>
                <a:gd name="T11" fmla="*/ 0 h 28"/>
                <a:gd name="T12" fmla="*/ 306 w 30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28">
                  <a:moveTo>
                    <a:pt x="306" y="0"/>
                  </a:moveTo>
                  <a:lnTo>
                    <a:pt x="306" y="28"/>
                  </a:lnTo>
                  <a:lnTo>
                    <a:pt x="231" y="28"/>
                  </a:lnTo>
                  <a:lnTo>
                    <a:pt x="231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1" name="Freeform 1486"/>
            <p:cNvSpPr>
              <a:spLocks/>
            </p:cNvSpPr>
            <p:nvPr userDrawn="1"/>
          </p:nvSpPr>
          <p:spPr bwMode="auto">
            <a:xfrm>
              <a:off x="7333543" y="3311610"/>
              <a:ext cx="358794" cy="51256"/>
            </a:xfrm>
            <a:custGeom>
              <a:avLst/>
              <a:gdLst>
                <a:gd name="T0" fmla="*/ 364 w 364"/>
                <a:gd name="T1" fmla="*/ 41 h 52"/>
                <a:gd name="T2" fmla="*/ 354 w 364"/>
                <a:gd name="T3" fmla="*/ 52 h 52"/>
                <a:gd name="T4" fmla="*/ 0 w 364"/>
                <a:gd name="T5" fmla="*/ 52 h 52"/>
                <a:gd name="T6" fmla="*/ 0 w 364"/>
                <a:gd name="T7" fmla="*/ 0 h 52"/>
                <a:gd name="T8" fmla="*/ 364 w 364"/>
                <a:gd name="T9" fmla="*/ 0 h 52"/>
                <a:gd name="T10" fmla="*/ 364 w 364"/>
                <a:gd name="T11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52">
                  <a:moveTo>
                    <a:pt x="364" y="41"/>
                  </a:moveTo>
                  <a:cubicBezTo>
                    <a:pt x="364" y="47"/>
                    <a:pt x="360" y="52"/>
                    <a:pt x="35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4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" name="Freeform 1487"/>
            <p:cNvSpPr>
              <a:spLocks/>
            </p:cNvSpPr>
            <p:nvPr userDrawn="1"/>
          </p:nvSpPr>
          <p:spPr bwMode="auto">
            <a:xfrm>
              <a:off x="7333543" y="3213040"/>
              <a:ext cx="358794" cy="60128"/>
            </a:xfrm>
            <a:custGeom>
              <a:avLst/>
              <a:gdLst>
                <a:gd name="T0" fmla="*/ 0 w 364"/>
                <a:gd name="T1" fmla="*/ 0 h 61"/>
                <a:gd name="T2" fmla="*/ 354 w 364"/>
                <a:gd name="T3" fmla="*/ 0 h 61"/>
                <a:gd name="T4" fmla="*/ 364 w 364"/>
                <a:gd name="T5" fmla="*/ 10 h 61"/>
                <a:gd name="T6" fmla="*/ 364 w 364"/>
                <a:gd name="T7" fmla="*/ 61 h 61"/>
                <a:gd name="T8" fmla="*/ 0 w 364"/>
                <a:gd name="T9" fmla="*/ 61 h 61"/>
                <a:gd name="T10" fmla="*/ 0 w 364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61">
                  <a:moveTo>
                    <a:pt x="0" y="0"/>
                  </a:moveTo>
                  <a:cubicBezTo>
                    <a:pt x="354" y="0"/>
                    <a:pt x="354" y="0"/>
                    <a:pt x="354" y="0"/>
                  </a:cubicBezTo>
                  <a:cubicBezTo>
                    <a:pt x="360" y="0"/>
                    <a:pt x="364" y="5"/>
                    <a:pt x="364" y="10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0" y="61"/>
                    <a:pt x="0" y="61"/>
                    <a:pt x="0" y="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3" name="Rectangle 1488"/>
            <p:cNvSpPr>
              <a:spLocks noChangeArrowheads="1"/>
            </p:cNvSpPr>
            <p:nvPr userDrawn="1"/>
          </p:nvSpPr>
          <p:spPr bwMode="auto">
            <a:xfrm>
              <a:off x="7333543" y="3273168"/>
              <a:ext cx="358794" cy="38442"/>
            </a:xfrm>
            <a:prstGeom prst="rect">
              <a:avLst/>
            </a:prstGeom>
            <a:solidFill>
              <a:srgbClr val="8BC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4" name="Freeform 1489"/>
            <p:cNvSpPr>
              <a:spLocks/>
            </p:cNvSpPr>
            <p:nvPr userDrawn="1"/>
          </p:nvSpPr>
          <p:spPr bwMode="auto">
            <a:xfrm>
              <a:off x="6945178" y="3213040"/>
              <a:ext cx="427792" cy="149826"/>
            </a:xfrm>
            <a:custGeom>
              <a:avLst/>
              <a:gdLst>
                <a:gd name="T0" fmla="*/ 13 w 434"/>
                <a:gd name="T1" fmla="*/ 125 h 152"/>
                <a:gd name="T2" fmla="*/ 408 w 434"/>
                <a:gd name="T3" fmla="*/ 125 h 152"/>
                <a:gd name="T4" fmla="*/ 408 w 434"/>
                <a:gd name="T5" fmla="*/ 27 h 152"/>
                <a:gd name="T6" fmla="*/ 13 w 434"/>
                <a:gd name="T7" fmla="*/ 27 h 152"/>
                <a:gd name="T8" fmla="*/ 0 w 434"/>
                <a:gd name="T9" fmla="*/ 13 h 152"/>
                <a:gd name="T10" fmla="*/ 13 w 434"/>
                <a:gd name="T11" fmla="*/ 0 h 152"/>
                <a:gd name="T12" fmla="*/ 421 w 434"/>
                <a:gd name="T13" fmla="*/ 0 h 152"/>
                <a:gd name="T14" fmla="*/ 434 w 434"/>
                <a:gd name="T15" fmla="*/ 13 h 152"/>
                <a:gd name="T16" fmla="*/ 434 w 434"/>
                <a:gd name="T17" fmla="*/ 138 h 152"/>
                <a:gd name="T18" fmla="*/ 421 w 434"/>
                <a:gd name="T19" fmla="*/ 152 h 152"/>
                <a:gd name="T20" fmla="*/ 13 w 434"/>
                <a:gd name="T21" fmla="*/ 152 h 152"/>
                <a:gd name="T22" fmla="*/ 0 w 434"/>
                <a:gd name="T23" fmla="*/ 138 h 152"/>
                <a:gd name="T24" fmla="*/ 13 w 434"/>
                <a:gd name="T25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4" h="152">
                  <a:moveTo>
                    <a:pt x="13" y="125"/>
                  </a:moveTo>
                  <a:cubicBezTo>
                    <a:pt x="408" y="125"/>
                    <a:pt x="408" y="125"/>
                    <a:pt x="408" y="125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8" y="0"/>
                    <a:pt x="434" y="6"/>
                    <a:pt x="434" y="13"/>
                  </a:cubicBezTo>
                  <a:cubicBezTo>
                    <a:pt x="434" y="138"/>
                    <a:pt x="434" y="138"/>
                    <a:pt x="434" y="138"/>
                  </a:cubicBezTo>
                  <a:cubicBezTo>
                    <a:pt x="434" y="146"/>
                    <a:pt x="428" y="152"/>
                    <a:pt x="421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6" y="152"/>
                    <a:pt x="0" y="146"/>
                    <a:pt x="0" y="138"/>
                  </a:cubicBezTo>
                  <a:cubicBezTo>
                    <a:pt x="0" y="131"/>
                    <a:pt x="6" y="125"/>
                    <a:pt x="13" y="125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5" name="Rectangle 1490"/>
            <p:cNvSpPr>
              <a:spLocks noChangeArrowheads="1"/>
            </p:cNvSpPr>
            <p:nvPr userDrawn="1"/>
          </p:nvSpPr>
          <p:spPr bwMode="auto">
            <a:xfrm>
              <a:off x="6957992" y="3239654"/>
              <a:ext cx="389351" cy="47313"/>
            </a:xfrm>
            <a:prstGeom prst="rect">
              <a:avLst/>
            </a:pr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6" name="Rectangle 1491"/>
            <p:cNvSpPr>
              <a:spLocks noChangeArrowheads="1"/>
            </p:cNvSpPr>
            <p:nvPr userDrawn="1"/>
          </p:nvSpPr>
          <p:spPr bwMode="auto">
            <a:xfrm>
              <a:off x="6957992" y="3286967"/>
              <a:ext cx="389351" cy="49285"/>
            </a:xfrm>
            <a:prstGeom prst="rect">
              <a:avLst/>
            </a:pr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7" name="Freeform 1492"/>
            <p:cNvSpPr>
              <a:spLocks/>
            </p:cNvSpPr>
            <p:nvPr userDrawn="1"/>
          </p:nvSpPr>
          <p:spPr bwMode="auto">
            <a:xfrm>
              <a:off x="6443458" y="1327402"/>
              <a:ext cx="874313" cy="793486"/>
            </a:xfrm>
            <a:custGeom>
              <a:avLst/>
              <a:gdLst>
                <a:gd name="T0" fmla="*/ 0 w 887"/>
                <a:gd name="T1" fmla="*/ 303 h 805"/>
                <a:gd name="T2" fmla="*/ 230 w 887"/>
                <a:gd name="T3" fmla="*/ 0 h 805"/>
                <a:gd name="T4" fmla="*/ 887 w 887"/>
                <a:gd name="T5" fmla="*/ 273 h 805"/>
                <a:gd name="T6" fmla="*/ 887 w 887"/>
                <a:gd name="T7" fmla="*/ 513 h 805"/>
                <a:gd name="T8" fmla="*/ 871 w 887"/>
                <a:gd name="T9" fmla="*/ 560 h 805"/>
                <a:gd name="T10" fmla="*/ 694 w 887"/>
                <a:gd name="T11" fmla="*/ 805 h 805"/>
                <a:gd name="T12" fmla="*/ 490 w 887"/>
                <a:gd name="T13" fmla="*/ 749 h 805"/>
                <a:gd name="T14" fmla="*/ 54 w 887"/>
                <a:gd name="T15" fmla="*/ 403 h 805"/>
                <a:gd name="T16" fmla="*/ 0 w 887"/>
                <a:gd name="T17" fmla="*/ 303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805">
                  <a:moveTo>
                    <a:pt x="0" y="303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887" y="273"/>
                    <a:pt x="887" y="273"/>
                    <a:pt x="887" y="273"/>
                  </a:cubicBezTo>
                  <a:cubicBezTo>
                    <a:pt x="887" y="513"/>
                    <a:pt x="887" y="513"/>
                    <a:pt x="887" y="513"/>
                  </a:cubicBezTo>
                  <a:cubicBezTo>
                    <a:pt x="871" y="560"/>
                    <a:pt x="871" y="560"/>
                    <a:pt x="871" y="560"/>
                  </a:cubicBezTo>
                  <a:cubicBezTo>
                    <a:pt x="694" y="805"/>
                    <a:pt x="694" y="805"/>
                    <a:pt x="694" y="805"/>
                  </a:cubicBezTo>
                  <a:cubicBezTo>
                    <a:pt x="694" y="805"/>
                    <a:pt x="604" y="795"/>
                    <a:pt x="490" y="749"/>
                  </a:cubicBezTo>
                  <a:cubicBezTo>
                    <a:pt x="347" y="692"/>
                    <a:pt x="119" y="497"/>
                    <a:pt x="54" y="403"/>
                  </a:cubicBezTo>
                  <a:cubicBezTo>
                    <a:pt x="23" y="357"/>
                    <a:pt x="0" y="303"/>
                    <a:pt x="0" y="303"/>
                  </a:cubicBezTo>
                  <a:close/>
                </a:path>
              </a:pathLst>
            </a:custGeom>
            <a:solidFill>
              <a:srgbClr val="354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8" name="Freeform 1493"/>
            <p:cNvSpPr>
              <a:spLocks/>
            </p:cNvSpPr>
            <p:nvPr userDrawn="1"/>
          </p:nvSpPr>
          <p:spPr bwMode="auto">
            <a:xfrm>
              <a:off x="6354746" y="1023808"/>
              <a:ext cx="1336605" cy="976826"/>
            </a:xfrm>
            <a:custGeom>
              <a:avLst/>
              <a:gdLst>
                <a:gd name="T0" fmla="*/ 29 w 1356"/>
                <a:gd name="T1" fmla="*/ 0 h 991"/>
                <a:gd name="T2" fmla="*/ 23 w 1356"/>
                <a:gd name="T3" fmla="*/ 56 h 991"/>
                <a:gd name="T4" fmla="*/ 806 w 1356"/>
                <a:gd name="T5" fmla="*/ 808 h 991"/>
                <a:gd name="T6" fmla="*/ 1300 w 1356"/>
                <a:gd name="T7" fmla="*/ 979 h 991"/>
                <a:gd name="T8" fmla="*/ 1356 w 1356"/>
                <a:gd name="T9" fmla="*/ 935 h 991"/>
                <a:gd name="T10" fmla="*/ 29 w 1356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6" h="991">
                  <a:moveTo>
                    <a:pt x="29" y="0"/>
                  </a:moveTo>
                  <a:cubicBezTo>
                    <a:pt x="29" y="0"/>
                    <a:pt x="0" y="13"/>
                    <a:pt x="23" y="56"/>
                  </a:cubicBezTo>
                  <a:cubicBezTo>
                    <a:pt x="46" y="99"/>
                    <a:pt x="806" y="808"/>
                    <a:pt x="806" y="808"/>
                  </a:cubicBezTo>
                  <a:cubicBezTo>
                    <a:pt x="1300" y="979"/>
                    <a:pt x="1300" y="979"/>
                    <a:pt x="1300" y="979"/>
                  </a:cubicBezTo>
                  <a:cubicBezTo>
                    <a:pt x="1300" y="979"/>
                    <a:pt x="1341" y="991"/>
                    <a:pt x="1356" y="93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9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9" name="Freeform 1494"/>
            <p:cNvSpPr>
              <a:spLocks/>
            </p:cNvSpPr>
            <p:nvPr userDrawn="1"/>
          </p:nvSpPr>
          <p:spPr bwMode="auto">
            <a:xfrm>
              <a:off x="6352774" y="1018879"/>
              <a:ext cx="1345476" cy="952183"/>
            </a:xfrm>
            <a:custGeom>
              <a:avLst/>
              <a:gdLst>
                <a:gd name="T0" fmla="*/ 679 w 1365"/>
                <a:gd name="T1" fmla="*/ 325 h 966"/>
                <a:gd name="T2" fmla="*/ 45 w 1365"/>
                <a:gd name="T3" fmla="*/ 3 h 966"/>
                <a:gd name="T4" fmla="*/ 45 w 1365"/>
                <a:gd name="T5" fmla="*/ 45 h 966"/>
                <a:gd name="T6" fmla="*/ 820 w 1365"/>
                <a:gd name="T7" fmla="*/ 792 h 966"/>
                <a:gd name="T8" fmla="*/ 1326 w 1365"/>
                <a:gd name="T9" fmla="*/ 956 h 966"/>
                <a:gd name="T10" fmla="*/ 1358 w 1365"/>
                <a:gd name="T11" fmla="*/ 940 h 966"/>
                <a:gd name="T12" fmla="*/ 679 w 1365"/>
                <a:gd name="T13" fmla="*/ 325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5" h="966">
                  <a:moveTo>
                    <a:pt x="679" y="325"/>
                  </a:move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0" y="0"/>
                    <a:pt x="45" y="45"/>
                  </a:cubicBezTo>
                  <a:cubicBezTo>
                    <a:pt x="90" y="90"/>
                    <a:pt x="820" y="792"/>
                    <a:pt x="820" y="792"/>
                  </a:cubicBezTo>
                  <a:cubicBezTo>
                    <a:pt x="1326" y="956"/>
                    <a:pt x="1326" y="956"/>
                    <a:pt x="1326" y="956"/>
                  </a:cubicBezTo>
                  <a:cubicBezTo>
                    <a:pt x="1326" y="956"/>
                    <a:pt x="1352" y="966"/>
                    <a:pt x="1358" y="940"/>
                  </a:cubicBezTo>
                  <a:cubicBezTo>
                    <a:pt x="1365" y="915"/>
                    <a:pt x="679" y="325"/>
                    <a:pt x="679" y="325"/>
                  </a:cubicBezTo>
                  <a:close/>
                </a:path>
              </a:pathLst>
            </a:custGeom>
            <a:solidFill>
              <a:srgbClr val="4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0" name="Freeform 1495"/>
            <p:cNvSpPr>
              <a:spLocks/>
            </p:cNvSpPr>
            <p:nvPr userDrawn="1"/>
          </p:nvSpPr>
          <p:spPr bwMode="auto">
            <a:xfrm>
              <a:off x="7118661" y="1573827"/>
              <a:ext cx="451449" cy="1094123"/>
            </a:xfrm>
            <a:custGeom>
              <a:avLst/>
              <a:gdLst>
                <a:gd name="T0" fmla="*/ 7 w 458"/>
                <a:gd name="T1" fmla="*/ 33 h 1110"/>
                <a:gd name="T2" fmla="*/ 293 w 458"/>
                <a:gd name="T3" fmla="*/ 301 h 1110"/>
                <a:gd name="T4" fmla="*/ 388 w 458"/>
                <a:gd name="T5" fmla="*/ 394 h 1110"/>
                <a:gd name="T6" fmla="*/ 340 w 458"/>
                <a:gd name="T7" fmla="*/ 531 h 1110"/>
                <a:gd name="T8" fmla="*/ 331 w 458"/>
                <a:gd name="T9" fmla="*/ 662 h 1110"/>
                <a:gd name="T10" fmla="*/ 289 w 458"/>
                <a:gd name="T11" fmla="*/ 718 h 1110"/>
                <a:gd name="T12" fmla="*/ 318 w 458"/>
                <a:gd name="T13" fmla="*/ 761 h 1110"/>
                <a:gd name="T14" fmla="*/ 293 w 458"/>
                <a:gd name="T15" fmla="*/ 953 h 1110"/>
                <a:gd name="T16" fmla="*/ 304 w 458"/>
                <a:gd name="T17" fmla="*/ 1092 h 1110"/>
                <a:gd name="T18" fmla="*/ 379 w 458"/>
                <a:gd name="T19" fmla="*/ 1092 h 1110"/>
                <a:gd name="T20" fmla="*/ 455 w 458"/>
                <a:gd name="T21" fmla="*/ 1011 h 1110"/>
                <a:gd name="T22" fmla="*/ 349 w 458"/>
                <a:gd name="T23" fmla="*/ 817 h 1110"/>
                <a:gd name="T24" fmla="*/ 358 w 458"/>
                <a:gd name="T25" fmla="*/ 763 h 1110"/>
                <a:gd name="T26" fmla="*/ 370 w 458"/>
                <a:gd name="T27" fmla="*/ 678 h 1110"/>
                <a:gd name="T28" fmla="*/ 399 w 458"/>
                <a:gd name="T29" fmla="*/ 488 h 1110"/>
                <a:gd name="T30" fmla="*/ 412 w 458"/>
                <a:gd name="T31" fmla="*/ 347 h 1110"/>
                <a:gd name="T32" fmla="*/ 131 w 458"/>
                <a:gd name="T33" fmla="*/ 103 h 1110"/>
                <a:gd name="T34" fmla="*/ 36 w 458"/>
                <a:gd name="T35" fmla="*/ 13 h 1110"/>
                <a:gd name="T36" fmla="*/ 7 w 458"/>
                <a:gd name="T37" fmla="*/ 33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1110">
                  <a:moveTo>
                    <a:pt x="7" y="33"/>
                  </a:moveTo>
                  <a:cubicBezTo>
                    <a:pt x="7" y="33"/>
                    <a:pt x="244" y="268"/>
                    <a:pt x="293" y="301"/>
                  </a:cubicBezTo>
                  <a:cubicBezTo>
                    <a:pt x="317" y="318"/>
                    <a:pt x="383" y="379"/>
                    <a:pt x="388" y="394"/>
                  </a:cubicBezTo>
                  <a:cubicBezTo>
                    <a:pt x="397" y="425"/>
                    <a:pt x="365" y="473"/>
                    <a:pt x="340" y="531"/>
                  </a:cubicBezTo>
                  <a:cubicBezTo>
                    <a:pt x="316" y="590"/>
                    <a:pt x="331" y="662"/>
                    <a:pt x="331" y="662"/>
                  </a:cubicBezTo>
                  <a:cubicBezTo>
                    <a:pt x="331" y="662"/>
                    <a:pt x="286" y="687"/>
                    <a:pt x="289" y="718"/>
                  </a:cubicBezTo>
                  <a:cubicBezTo>
                    <a:pt x="291" y="750"/>
                    <a:pt x="318" y="761"/>
                    <a:pt x="318" y="761"/>
                  </a:cubicBezTo>
                  <a:cubicBezTo>
                    <a:pt x="318" y="761"/>
                    <a:pt x="271" y="862"/>
                    <a:pt x="293" y="953"/>
                  </a:cubicBezTo>
                  <a:cubicBezTo>
                    <a:pt x="316" y="1043"/>
                    <a:pt x="311" y="1092"/>
                    <a:pt x="304" y="1092"/>
                  </a:cubicBezTo>
                  <a:cubicBezTo>
                    <a:pt x="298" y="1092"/>
                    <a:pt x="345" y="1110"/>
                    <a:pt x="379" y="1092"/>
                  </a:cubicBezTo>
                  <a:cubicBezTo>
                    <a:pt x="412" y="1074"/>
                    <a:pt x="453" y="1036"/>
                    <a:pt x="455" y="1011"/>
                  </a:cubicBezTo>
                  <a:cubicBezTo>
                    <a:pt x="458" y="986"/>
                    <a:pt x="349" y="858"/>
                    <a:pt x="349" y="817"/>
                  </a:cubicBezTo>
                  <a:cubicBezTo>
                    <a:pt x="349" y="777"/>
                    <a:pt x="358" y="763"/>
                    <a:pt x="358" y="763"/>
                  </a:cubicBezTo>
                  <a:cubicBezTo>
                    <a:pt x="358" y="763"/>
                    <a:pt x="428" y="734"/>
                    <a:pt x="370" y="678"/>
                  </a:cubicBezTo>
                  <a:cubicBezTo>
                    <a:pt x="370" y="678"/>
                    <a:pt x="356" y="540"/>
                    <a:pt x="399" y="488"/>
                  </a:cubicBezTo>
                  <a:cubicBezTo>
                    <a:pt x="442" y="437"/>
                    <a:pt x="451" y="385"/>
                    <a:pt x="412" y="347"/>
                  </a:cubicBezTo>
                  <a:cubicBezTo>
                    <a:pt x="374" y="308"/>
                    <a:pt x="192" y="175"/>
                    <a:pt x="131" y="103"/>
                  </a:cubicBezTo>
                  <a:cubicBezTo>
                    <a:pt x="70" y="31"/>
                    <a:pt x="36" y="13"/>
                    <a:pt x="36" y="13"/>
                  </a:cubicBezTo>
                  <a:cubicBezTo>
                    <a:pt x="36" y="13"/>
                    <a:pt x="0" y="0"/>
                    <a:pt x="7" y="33"/>
                  </a:cubicBezTo>
                  <a:close/>
                </a:path>
              </a:pathLst>
            </a:custGeom>
            <a:solidFill>
              <a:srgbClr val="FAC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1" name="Freeform 1496"/>
            <p:cNvSpPr>
              <a:spLocks noEditPoints="1"/>
            </p:cNvSpPr>
            <p:nvPr userDrawn="1"/>
          </p:nvSpPr>
          <p:spPr bwMode="auto">
            <a:xfrm>
              <a:off x="4797345" y="2022318"/>
              <a:ext cx="244453" cy="23657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0 w 248"/>
                <a:gd name="T5" fmla="*/ 24 h 24"/>
                <a:gd name="T6" fmla="*/ 248 w 248"/>
                <a:gd name="T7" fmla="*/ 0 h 24"/>
                <a:gd name="T8" fmla="*/ 210 w 248"/>
                <a:gd name="T9" fmla="*/ 0 h 24"/>
                <a:gd name="T10" fmla="*/ 248 w 24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lnTo>
                    <a:pt x="0" y="24"/>
                  </a:lnTo>
                  <a:close/>
                  <a:moveTo>
                    <a:pt x="248" y="0"/>
                  </a:moveTo>
                  <a:lnTo>
                    <a:pt x="210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2" name="Freeform 1497"/>
            <p:cNvSpPr>
              <a:spLocks noEditPoints="1"/>
            </p:cNvSpPr>
            <p:nvPr userDrawn="1"/>
          </p:nvSpPr>
          <p:spPr bwMode="auto">
            <a:xfrm>
              <a:off x="4797345" y="2022318"/>
              <a:ext cx="244453" cy="23657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248 w 248"/>
                <a:gd name="T5" fmla="*/ 0 h 24"/>
                <a:gd name="T6" fmla="*/ 210 w 248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moveTo>
                    <a:pt x="248" y="0"/>
                  </a:moveTo>
                  <a:lnTo>
                    <a:pt x="2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3" name="Freeform 1498"/>
            <p:cNvSpPr>
              <a:spLocks/>
            </p:cNvSpPr>
            <p:nvPr userDrawn="1"/>
          </p:nvSpPr>
          <p:spPr bwMode="auto">
            <a:xfrm>
              <a:off x="5101925" y="2001619"/>
              <a:ext cx="100541" cy="106455"/>
            </a:xfrm>
            <a:custGeom>
              <a:avLst/>
              <a:gdLst>
                <a:gd name="T0" fmla="*/ 86 w 102"/>
                <a:gd name="T1" fmla="*/ 20 h 108"/>
                <a:gd name="T2" fmla="*/ 102 w 102"/>
                <a:gd name="T3" fmla="*/ 99 h 108"/>
                <a:gd name="T4" fmla="*/ 0 w 102"/>
                <a:gd name="T5" fmla="*/ 53 h 108"/>
                <a:gd name="T6" fmla="*/ 51 w 102"/>
                <a:gd name="T7" fmla="*/ 0 h 108"/>
                <a:gd name="T8" fmla="*/ 86 w 102"/>
                <a:gd name="T9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8">
                  <a:moveTo>
                    <a:pt x="86" y="20"/>
                  </a:moveTo>
                  <a:cubicBezTo>
                    <a:pt x="86" y="20"/>
                    <a:pt x="58" y="76"/>
                    <a:pt x="102" y="99"/>
                  </a:cubicBezTo>
                  <a:cubicBezTo>
                    <a:pt x="102" y="99"/>
                    <a:pt x="27" y="108"/>
                    <a:pt x="0" y="53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86" y="20"/>
                  </a:ln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4" name="Freeform 1499"/>
            <p:cNvSpPr>
              <a:spLocks/>
            </p:cNvSpPr>
            <p:nvPr userDrawn="1"/>
          </p:nvSpPr>
          <p:spPr bwMode="auto">
            <a:xfrm>
              <a:off x="5100939" y="2014433"/>
              <a:ext cx="85756" cy="77870"/>
            </a:xfrm>
            <a:custGeom>
              <a:avLst/>
              <a:gdLst>
                <a:gd name="T0" fmla="*/ 0 w 87"/>
                <a:gd name="T1" fmla="*/ 40 h 79"/>
                <a:gd name="T2" fmla="*/ 39 w 87"/>
                <a:gd name="T3" fmla="*/ 0 h 79"/>
                <a:gd name="T4" fmla="*/ 87 w 87"/>
                <a:gd name="T5" fmla="*/ 7 h 79"/>
                <a:gd name="T6" fmla="*/ 47 w 87"/>
                <a:gd name="T7" fmla="*/ 79 h 79"/>
                <a:gd name="T8" fmla="*/ 0 w 87"/>
                <a:gd name="T9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9">
                  <a:moveTo>
                    <a:pt x="0" y="4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60" y="40"/>
                    <a:pt x="50" y="67"/>
                    <a:pt x="47" y="79"/>
                  </a:cubicBezTo>
                  <a:cubicBezTo>
                    <a:pt x="29" y="73"/>
                    <a:pt x="11" y="61"/>
                    <a:pt x="0" y="40"/>
                  </a:cubicBezTo>
                  <a:close/>
                </a:path>
              </a:pathLst>
            </a:custGeom>
            <a:solidFill>
              <a:srgbClr val="D6A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5" name="Freeform 1500"/>
            <p:cNvSpPr>
              <a:spLocks/>
            </p:cNvSpPr>
            <p:nvPr userDrawn="1"/>
          </p:nvSpPr>
          <p:spPr bwMode="auto">
            <a:xfrm>
              <a:off x="4811145" y="1674368"/>
              <a:ext cx="423850" cy="424836"/>
            </a:xfrm>
            <a:custGeom>
              <a:avLst/>
              <a:gdLst>
                <a:gd name="T0" fmla="*/ 0 w 430"/>
                <a:gd name="T1" fmla="*/ 215 h 431"/>
                <a:gd name="T2" fmla="*/ 215 w 430"/>
                <a:gd name="T3" fmla="*/ 431 h 431"/>
                <a:gd name="T4" fmla="*/ 394 w 430"/>
                <a:gd name="T5" fmla="*/ 336 h 431"/>
                <a:gd name="T6" fmla="*/ 430 w 430"/>
                <a:gd name="T7" fmla="*/ 215 h 431"/>
                <a:gd name="T8" fmla="*/ 215 w 430"/>
                <a:gd name="T9" fmla="*/ 0 h 431"/>
                <a:gd name="T10" fmla="*/ 0 w 430"/>
                <a:gd name="T11" fmla="*/ 21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431">
                  <a:moveTo>
                    <a:pt x="0" y="215"/>
                  </a:moveTo>
                  <a:cubicBezTo>
                    <a:pt x="0" y="334"/>
                    <a:pt x="96" y="431"/>
                    <a:pt x="215" y="431"/>
                  </a:cubicBezTo>
                  <a:cubicBezTo>
                    <a:pt x="289" y="431"/>
                    <a:pt x="355" y="393"/>
                    <a:pt x="394" y="336"/>
                  </a:cubicBezTo>
                  <a:cubicBezTo>
                    <a:pt x="417" y="301"/>
                    <a:pt x="430" y="260"/>
                    <a:pt x="430" y="215"/>
                  </a:cubicBezTo>
                  <a:cubicBezTo>
                    <a:pt x="430" y="96"/>
                    <a:pt x="334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6" name="Freeform 1501"/>
            <p:cNvSpPr>
              <a:spLocks/>
            </p:cNvSpPr>
            <p:nvPr userDrawn="1"/>
          </p:nvSpPr>
          <p:spPr bwMode="auto">
            <a:xfrm>
              <a:off x="5089111" y="1853764"/>
              <a:ext cx="62099" cy="65056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7 w 63"/>
                <a:gd name="T5" fmla="*/ 61 h 66"/>
                <a:gd name="T6" fmla="*/ 63 w 63"/>
                <a:gd name="T7" fmla="*/ 33 h 66"/>
                <a:gd name="T8" fmla="*/ 47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5" y="66"/>
                    <a:pt x="37" y="66"/>
                    <a:pt x="47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7" y="6"/>
                  </a:cubicBezTo>
                  <a:cubicBezTo>
                    <a:pt x="37" y="0"/>
                    <a:pt x="25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7" name="Freeform 1502"/>
            <p:cNvSpPr>
              <a:spLocks/>
            </p:cNvSpPr>
            <p:nvPr userDrawn="1"/>
          </p:nvSpPr>
          <p:spPr bwMode="auto">
            <a:xfrm>
              <a:off x="4991527" y="1853764"/>
              <a:ext cx="63085" cy="65056"/>
            </a:xfrm>
            <a:custGeom>
              <a:avLst/>
              <a:gdLst>
                <a:gd name="T0" fmla="*/ 0 w 64"/>
                <a:gd name="T1" fmla="*/ 33 h 66"/>
                <a:gd name="T2" fmla="*/ 16 w 64"/>
                <a:gd name="T3" fmla="*/ 61 h 66"/>
                <a:gd name="T4" fmla="*/ 48 w 64"/>
                <a:gd name="T5" fmla="*/ 61 h 66"/>
                <a:gd name="T6" fmla="*/ 64 w 64"/>
                <a:gd name="T7" fmla="*/ 33 h 66"/>
                <a:gd name="T8" fmla="*/ 48 w 64"/>
                <a:gd name="T9" fmla="*/ 6 h 66"/>
                <a:gd name="T10" fmla="*/ 16 w 64"/>
                <a:gd name="T11" fmla="*/ 6 h 66"/>
                <a:gd name="T12" fmla="*/ 0 w 64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8" y="55"/>
                    <a:pt x="64" y="45"/>
                    <a:pt x="64" y="33"/>
                  </a:cubicBezTo>
                  <a:cubicBezTo>
                    <a:pt x="64" y="22"/>
                    <a:pt x="58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8" name="Freeform 1503"/>
            <p:cNvSpPr>
              <a:spLocks/>
            </p:cNvSpPr>
            <p:nvPr userDrawn="1"/>
          </p:nvSpPr>
          <p:spPr bwMode="auto">
            <a:xfrm>
              <a:off x="4894929" y="1853764"/>
              <a:ext cx="62099" cy="65056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8 w 63"/>
                <a:gd name="T5" fmla="*/ 61 h 66"/>
                <a:gd name="T6" fmla="*/ 63 w 63"/>
                <a:gd name="T7" fmla="*/ 33 h 66"/>
                <a:gd name="T8" fmla="*/ 48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9" name="Freeform 1504"/>
            <p:cNvSpPr>
              <a:spLocks noEditPoints="1"/>
            </p:cNvSpPr>
            <p:nvPr userDrawn="1"/>
          </p:nvSpPr>
          <p:spPr bwMode="auto">
            <a:xfrm>
              <a:off x="4638648" y="1976976"/>
              <a:ext cx="385408" cy="37456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391 w 391"/>
                <a:gd name="T5" fmla="*/ 38 h 38"/>
                <a:gd name="T6" fmla="*/ 0 w 391"/>
                <a:gd name="T7" fmla="*/ 0 h 38"/>
                <a:gd name="T8" fmla="*/ 60 w 391"/>
                <a:gd name="T9" fmla="*/ 0 h 38"/>
                <a:gd name="T10" fmla="*/ 0 w 391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lnTo>
                    <a:pt x="391" y="38"/>
                  </a:lnTo>
                  <a:close/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0" name="Freeform 1505"/>
            <p:cNvSpPr>
              <a:spLocks noEditPoints="1"/>
            </p:cNvSpPr>
            <p:nvPr userDrawn="1"/>
          </p:nvSpPr>
          <p:spPr bwMode="auto">
            <a:xfrm>
              <a:off x="4638648" y="1976976"/>
              <a:ext cx="385408" cy="37456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0 w 391"/>
                <a:gd name="T5" fmla="*/ 0 h 38"/>
                <a:gd name="T6" fmla="*/ 60 w 39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moveTo>
                    <a:pt x="0" y="0"/>
                  </a:move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1" name="Freeform 1506"/>
            <p:cNvSpPr>
              <a:spLocks/>
            </p:cNvSpPr>
            <p:nvPr userDrawn="1"/>
          </p:nvSpPr>
          <p:spPr bwMode="auto">
            <a:xfrm>
              <a:off x="4385324" y="1945434"/>
              <a:ext cx="159683" cy="167568"/>
            </a:xfrm>
            <a:custGeom>
              <a:avLst/>
              <a:gdLst>
                <a:gd name="T0" fmla="*/ 24 w 162"/>
                <a:gd name="T1" fmla="*/ 31 h 170"/>
                <a:gd name="T2" fmla="*/ 0 w 162"/>
                <a:gd name="T3" fmla="*/ 155 h 170"/>
                <a:gd name="T4" fmla="*/ 162 w 162"/>
                <a:gd name="T5" fmla="*/ 83 h 170"/>
                <a:gd name="T6" fmla="*/ 81 w 162"/>
                <a:gd name="T7" fmla="*/ 0 h 170"/>
                <a:gd name="T8" fmla="*/ 24 w 162"/>
                <a:gd name="T9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70">
                  <a:moveTo>
                    <a:pt x="24" y="31"/>
                  </a:moveTo>
                  <a:cubicBezTo>
                    <a:pt x="24" y="31"/>
                    <a:pt x="69" y="119"/>
                    <a:pt x="0" y="155"/>
                  </a:cubicBezTo>
                  <a:cubicBezTo>
                    <a:pt x="0" y="155"/>
                    <a:pt x="118" y="170"/>
                    <a:pt x="162" y="83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24" y="3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2" name="Freeform 1507"/>
            <p:cNvSpPr>
              <a:spLocks/>
            </p:cNvSpPr>
            <p:nvPr userDrawn="1"/>
          </p:nvSpPr>
          <p:spPr bwMode="auto">
            <a:xfrm>
              <a:off x="4408980" y="1965148"/>
              <a:ext cx="136026" cy="123212"/>
            </a:xfrm>
            <a:custGeom>
              <a:avLst/>
              <a:gdLst>
                <a:gd name="T0" fmla="*/ 138 w 138"/>
                <a:gd name="T1" fmla="*/ 63 h 125"/>
                <a:gd name="T2" fmla="*/ 76 w 138"/>
                <a:gd name="T3" fmla="*/ 0 h 125"/>
                <a:gd name="T4" fmla="*/ 0 w 138"/>
                <a:gd name="T5" fmla="*/ 12 h 125"/>
                <a:gd name="T6" fmla="*/ 64 w 138"/>
                <a:gd name="T7" fmla="*/ 125 h 125"/>
                <a:gd name="T8" fmla="*/ 138 w 138"/>
                <a:gd name="T9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25">
                  <a:moveTo>
                    <a:pt x="138" y="6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63"/>
                    <a:pt x="59" y="106"/>
                    <a:pt x="64" y="125"/>
                  </a:cubicBezTo>
                  <a:cubicBezTo>
                    <a:pt x="93" y="115"/>
                    <a:pt x="121" y="97"/>
                    <a:pt x="138" y="63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3" name="Freeform 1508"/>
            <p:cNvSpPr>
              <a:spLocks/>
            </p:cNvSpPr>
            <p:nvPr userDrawn="1"/>
          </p:nvSpPr>
          <p:spPr bwMode="auto">
            <a:xfrm>
              <a:off x="4333082" y="1427943"/>
              <a:ext cx="671260" cy="670274"/>
            </a:xfrm>
            <a:custGeom>
              <a:avLst/>
              <a:gdLst>
                <a:gd name="T0" fmla="*/ 681 w 681"/>
                <a:gd name="T1" fmla="*/ 340 h 680"/>
                <a:gd name="T2" fmla="*/ 340 w 681"/>
                <a:gd name="T3" fmla="*/ 680 h 680"/>
                <a:gd name="T4" fmla="*/ 58 w 681"/>
                <a:gd name="T5" fmla="*/ 530 h 680"/>
                <a:gd name="T6" fmla="*/ 0 w 681"/>
                <a:gd name="T7" fmla="*/ 340 h 680"/>
                <a:gd name="T8" fmla="*/ 340 w 681"/>
                <a:gd name="T9" fmla="*/ 0 h 680"/>
                <a:gd name="T10" fmla="*/ 681 w 681"/>
                <a:gd name="T11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cubicBezTo>
                    <a:pt x="681" y="528"/>
                    <a:pt x="528" y="680"/>
                    <a:pt x="340" y="680"/>
                  </a:cubicBezTo>
                  <a:cubicBezTo>
                    <a:pt x="223" y="680"/>
                    <a:pt x="119" y="621"/>
                    <a:pt x="58" y="530"/>
                  </a:cubicBezTo>
                  <a:cubicBezTo>
                    <a:pt x="21" y="476"/>
                    <a:pt x="0" y="41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528" y="0"/>
                    <a:pt x="681" y="152"/>
                    <a:pt x="681" y="340"/>
                  </a:cubicBez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4" name="Oval 1509"/>
            <p:cNvSpPr>
              <a:spLocks noChangeArrowheads="1"/>
            </p:cNvSpPr>
            <p:nvPr userDrawn="1"/>
          </p:nvSpPr>
          <p:spPr bwMode="auto">
            <a:xfrm>
              <a:off x="4466151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5" name="Oval 1510"/>
            <p:cNvSpPr>
              <a:spLocks noChangeArrowheads="1"/>
            </p:cNvSpPr>
            <p:nvPr userDrawn="1"/>
          </p:nvSpPr>
          <p:spPr bwMode="auto">
            <a:xfrm>
              <a:off x="4618934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6" name="Oval 1511"/>
            <p:cNvSpPr>
              <a:spLocks noChangeArrowheads="1"/>
            </p:cNvSpPr>
            <p:nvPr userDrawn="1"/>
          </p:nvSpPr>
          <p:spPr bwMode="auto">
            <a:xfrm>
              <a:off x="4771717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988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02444" y="1130302"/>
            <a:ext cx="8137922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650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63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85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2537222" y="3762937"/>
            <a:ext cx="4069557" cy="702242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rgbClr val="0E122A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2537222" y="5149909"/>
            <a:ext cx="4069557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rgbClr val="0E122A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1217" name="矩形 1216"/>
          <p:cNvSpPr/>
          <p:nvPr userDrawn="1"/>
        </p:nvSpPr>
        <p:spPr>
          <a:xfrm>
            <a:off x="0" y="0"/>
            <a:ext cx="9144000" cy="3390900"/>
          </a:xfrm>
          <a:prstGeom prst="rect">
            <a:avLst/>
          </a:prstGeom>
          <a:solidFill>
            <a:srgbClr val="8BB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18" name="组合 1217"/>
          <p:cNvGrpSpPr/>
          <p:nvPr userDrawn="1"/>
        </p:nvGrpSpPr>
        <p:grpSpPr>
          <a:xfrm>
            <a:off x="3249813" y="880356"/>
            <a:ext cx="2644378" cy="2516484"/>
            <a:chOff x="7154002" y="-5610225"/>
            <a:chExt cx="5678487" cy="4052888"/>
          </a:xfrm>
        </p:grpSpPr>
        <p:sp>
          <p:nvSpPr>
            <p:cNvPr id="1219" name="Freeform 1431"/>
            <p:cNvSpPr>
              <a:spLocks/>
            </p:cNvSpPr>
            <p:nvPr userDrawn="1"/>
          </p:nvSpPr>
          <p:spPr bwMode="auto">
            <a:xfrm>
              <a:off x="7644539" y="-4676775"/>
              <a:ext cx="4060825" cy="2760663"/>
            </a:xfrm>
            <a:custGeom>
              <a:avLst/>
              <a:gdLst>
                <a:gd name="T0" fmla="*/ 2558 w 2558"/>
                <a:gd name="T1" fmla="*/ 1460 h 1739"/>
                <a:gd name="T2" fmla="*/ 2558 w 2558"/>
                <a:gd name="T3" fmla="*/ 158 h 1739"/>
                <a:gd name="T4" fmla="*/ 2399 w 2558"/>
                <a:gd name="T5" fmla="*/ 0 h 1739"/>
                <a:gd name="T6" fmla="*/ 158 w 2558"/>
                <a:gd name="T7" fmla="*/ 0 h 1739"/>
                <a:gd name="T8" fmla="*/ 0 w 2558"/>
                <a:gd name="T9" fmla="*/ 158 h 1739"/>
                <a:gd name="T10" fmla="*/ 0 w 2558"/>
                <a:gd name="T11" fmla="*/ 1460 h 1739"/>
                <a:gd name="T12" fmla="*/ 0 w 2558"/>
                <a:gd name="T13" fmla="*/ 1739 h 1739"/>
                <a:gd name="T14" fmla="*/ 2558 w 2558"/>
                <a:gd name="T15" fmla="*/ 1739 h 1739"/>
                <a:gd name="T16" fmla="*/ 2558 w 2558"/>
                <a:gd name="T17" fmla="*/ 1460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8" h="1739">
                  <a:moveTo>
                    <a:pt x="2558" y="1460"/>
                  </a:moveTo>
                  <a:cubicBezTo>
                    <a:pt x="2558" y="158"/>
                    <a:pt x="2558" y="158"/>
                    <a:pt x="2558" y="158"/>
                  </a:cubicBezTo>
                  <a:cubicBezTo>
                    <a:pt x="2558" y="70"/>
                    <a:pt x="2487" y="0"/>
                    <a:pt x="2399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71" y="0"/>
                    <a:pt x="0" y="70"/>
                    <a:pt x="0" y="158"/>
                  </a:cubicBezTo>
                  <a:cubicBezTo>
                    <a:pt x="0" y="1460"/>
                    <a:pt x="0" y="1460"/>
                    <a:pt x="0" y="1460"/>
                  </a:cubicBezTo>
                  <a:cubicBezTo>
                    <a:pt x="0" y="1462"/>
                    <a:pt x="0" y="1737"/>
                    <a:pt x="0" y="1739"/>
                  </a:cubicBezTo>
                  <a:cubicBezTo>
                    <a:pt x="2558" y="1739"/>
                    <a:pt x="2558" y="1739"/>
                    <a:pt x="2558" y="1739"/>
                  </a:cubicBezTo>
                  <a:cubicBezTo>
                    <a:pt x="2558" y="1737"/>
                    <a:pt x="2558" y="1462"/>
                    <a:pt x="2558" y="1460"/>
                  </a:cubicBezTo>
                </a:path>
              </a:pathLst>
            </a:custGeom>
            <a:solidFill>
              <a:srgbClr val="29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0" name="Rectangle 1432"/>
            <p:cNvSpPr>
              <a:spLocks noChangeArrowheads="1"/>
            </p:cNvSpPr>
            <p:nvPr userDrawn="1"/>
          </p:nvSpPr>
          <p:spPr bwMode="auto">
            <a:xfrm>
              <a:off x="7785827" y="-4451350"/>
              <a:ext cx="3767138" cy="2454275"/>
            </a:xfrm>
            <a:prstGeom prst="rect">
              <a:avLst/>
            </a:prstGeom>
            <a:solidFill>
              <a:srgbClr val="48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1" name="Rectangle 1433"/>
            <p:cNvSpPr>
              <a:spLocks noChangeArrowheads="1"/>
            </p:cNvSpPr>
            <p:nvPr userDrawn="1"/>
          </p:nvSpPr>
          <p:spPr bwMode="auto">
            <a:xfrm>
              <a:off x="7785827" y="-4451350"/>
              <a:ext cx="3767138" cy="2454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2" name="Freeform 1434"/>
            <p:cNvSpPr>
              <a:spLocks/>
            </p:cNvSpPr>
            <p:nvPr userDrawn="1"/>
          </p:nvSpPr>
          <p:spPr bwMode="auto">
            <a:xfrm>
              <a:off x="7300052" y="-1916112"/>
              <a:ext cx="4749800" cy="349250"/>
            </a:xfrm>
            <a:custGeom>
              <a:avLst/>
              <a:gdLst>
                <a:gd name="T0" fmla="*/ 0 w 2992"/>
                <a:gd name="T1" fmla="*/ 35 h 220"/>
                <a:gd name="T2" fmla="*/ 185 w 2992"/>
                <a:gd name="T3" fmla="*/ 220 h 220"/>
                <a:gd name="T4" fmla="*/ 2807 w 2992"/>
                <a:gd name="T5" fmla="*/ 220 h 220"/>
                <a:gd name="T6" fmla="*/ 2992 w 2992"/>
                <a:gd name="T7" fmla="*/ 35 h 220"/>
                <a:gd name="T8" fmla="*/ 2992 w 2992"/>
                <a:gd name="T9" fmla="*/ 0 h 220"/>
                <a:gd name="T10" fmla="*/ 0 w 2992"/>
                <a:gd name="T11" fmla="*/ 0 h 220"/>
                <a:gd name="T12" fmla="*/ 0 w 2992"/>
                <a:gd name="T13" fmla="*/ 3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2" h="220">
                  <a:moveTo>
                    <a:pt x="0" y="35"/>
                  </a:moveTo>
                  <a:cubicBezTo>
                    <a:pt x="0" y="137"/>
                    <a:pt x="83" y="220"/>
                    <a:pt x="185" y="220"/>
                  </a:cubicBezTo>
                  <a:cubicBezTo>
                    <a:pt x="2807" y="220"/>
                    <a:pt x="2807" y="220"/>
                    <a:pt x="2807" y="220"/>
                  </a:cubicBezTo>
                  <a:cubicBezTo>
                    <a:pt x="2909" y="220"/>
                    <a:pt x="2992" y="137"/>
                    <a:pt x="2992" y="35"/>
                  </a:cubicBezTo>
                  <a:cubicBezTo>
                    <a:pt x="2992" y="0"/>
                    <a:pt x="2992" y="0"/>
                    <a:pt x="29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3" name="Freeform 1435"/>
            <p:cNvSpPr>
              <a:spLocks/>
            </p:cNvSpPr>
            <p:nvPr userDrawn="1"/>
          </p:nvSpPr>
          <p:spPr bwMode="auto">
            <a:xfrm>
              <a:off x="9357452" y="-1762125"/>
              <a:ext cx="615950" cy="63500"/>
            </a:xfrm>
            <a:custGeom>
              <a:avLst/>
              <a:gdLst>
                <a:gd name="T0" fmla="*/ 388 w 388"/>
                <a:gd name="T1" fmla="*/ 20 h 40"/>
                <a:gd name="T2" fmla="*/ 364 w 388"/>
                <a:gd name="T3" fmla="*/ 40 h 40"/>
                <a:gd name="T4" fmla="*/ 23 w 388"/>
                <a:gd name="T5" fmla="*/ 40 h 40"/>
                <a:gd name="T6" fmla="*/ 0 w 388"/>
                <a:gd name="T7" fmla="*/ 20 h 40"/>
                <a:gd name="T8" fmla="*/ 23 w 388"/>
                <a:gd name="T9" fmla="*/ 0 h 40"/>
                <a:gd name="T10" fmla="*/ 364 w 388"/>
                <a:gd name="T11" fmla="*/ 0 h 40"/>
                <a:gd name="T12" fmla="*/ 388 w 388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40">
                  <a:moveTo>
                    <a:pt x="388" y="20"/>
                  </a:moveTo>
                  <a:cubicBezTo>
                    <a:pt x="388" y="31"/>
                    <a:pt x="377" y="40"/>
                    <a:pt x="364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0" y="40"/>
                    <a:pt x="0" y="31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7" y="0"/>
                    <a:pt x="388" y="9"/>
                    <a:pt x="388" y="20"/>
                  </a:cubicBezTo>
                  <a:close/>
                </a:path>
              </a:pathLst>
            </a:custGeom>
            <a:solidFill>
              <a:srgbClr val="C4C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4" name="Freeform 1436"/>
            <p:cNvSpPr>
              <a:spLocks/>
            </p:cNvSpPr>
            <p:nvPr userDrawn="1"/>
          </p:nvSpPr>
          <p:spPr bwMode="auto">
            <a:xfrm>
              <a:off x="8892314" y="-3838575"/>
              <a:ext cx="1719263" cy="1168400"/>
            </a:xfrm>
            <a:custGeom>
              <a:avLst/>
              <a:gdLst>
                <a:gd name="T0" fmla="*/ 14 w 1083"/>
                <a:gd name="T1" fmla="*/ 0 h 736"/>
                <a:gd name="T2" fmla="*/ 541 w 1083"/>
                <a:gd name="T3" fmla="*/ 19 h 736"/>
                <a:gd name="T4" fmla="*/ 1069 w 1083"/>
                <a:gd name="T5" fmla="*/ 0 h 736"/>
                <a:gd name="T6" fmla="*/ 1083 w 1083"/>
                <a:gd name="T7" fmla="*/ 17 h 736"/>
                <a:gd name="T8" fmla="*/ 1083 w 1083"/>
                <a:gd name="T9" fmla="*/ 736 h 736"/>
                <a:gd name="T10" fmla="*/ 541 w 1083"/>
                <a:gd name="T11" fmla="*/ 736 h 736"/>
                <a:gd name="T12" fmla="*/ 0 w 1083"/>
                <a:gd name="T13" fmla="*/ 736 h 736"/>
                <a:gd name="T14" fmla="*/ 0 w 1083"/>
                <a:gd name="T15" fmla="*/ 17 h 736"/>
                <a:gd name="T16" fmla="*/ 14 w 1083"/>
                <a:gd name="T17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3" h="736">
                  <a:moveTo>
                    <a:pt x="14" y="0"/>
                  </a:moveTo>
                  <a:cubicBezTo>
                    <a:pt x="541" y="19"/>
                    <a:pt x="541" y="19"/>
                    <a:pt x="541" y="19"/>
                  </a:cubicBezTo>
                  <a:cubicBezTo>
                    <a:pt x="1069" y="0"/>
                    <a:pt x="1069" y="0"/>
                    <a:pt x="1069" y="0"/>
                  </a:cubicBezTo>
                  <a:cubicBezTo>
                    <a:pt x="1080" y="0"/>
                    <a:pt x="1083" y="17"/>
                    <a:pt x="1083" y="17"/>
                  </a:cubicBezTo>
                  <a:cubicBezTo>
                    <a:pt x="1083" y="736"/>
                    <a:pt x="1083" y="736"/>
                    <a:pt x="1083" y="736"/>
                  </a:cubicBezTo>
                  <a:cubicBezTo>
                    <a:pt x="541" y="736"/>
                    <a:pt x="541" y="736"/>
                    <a:pt x="541" y="736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0"/>
                    <a:pt x="14" y="0"/>
                  </a:cubicBezTo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5" name="Freeform 1437"/>
            <p:cNvSpPr>
              <a:spLocks/>
            </p:cNvSpPr>
            <p:nvPr userDrawn="1"/>
          </p:nvSpPr>
          <p:spPr bwMode="auto">
            <a:xfrm>
              <a:off x="9738452" y="-3970337"/>
              <a:ext cx="830263" cy="1255713"/>
            </a:xfrm>
            <a:custGeom>
              <a:avLst/>
              <a:gdLst>
                <a:gd name="T0" fmla="*/ 523 w 523"/>
                <a:gd name="T1" fmla="*/ 83 h 791"/>
                <a:gd name="T2" fmla="*/ 0 w 523"/>
                <a:gd name="T3" fmla="*/ 83 h 791"/>
                <a:gd name="T4" fmla="*/ 0 w 523"/>
                <a:gd name="T5" fmla="*/ 791 h 791"/>
                <a:gd name="T6" fmla="*/ 523 w 523"/>
                <a:gd name="T7" fmla="*/ 791 h 791"/>
                <a:gd name="T8" fmla="*/ 523 w 523"/>
                <a:gd name="T9" fmla="*/ 83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791">
                  <a:moveTo>
                    <a:pt x="523" y="83"/>
                  </a:moveTo>
                  <a:cubicBezTo>
                    <a:pt x="523" y="83"/>
                    <a:pt x="165" y="0"/>
                    <a:pt x="0" y="83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523" y="791"/>
                    <a:pt x="523" y="791"/>
                    <a:pt x="523" y="791"/>
                  </a:cubicBezTo>
                  <a:cubicBezTo>
                    <a:pt x="523" y="83"/>
                    <a:pt x="523" y="83"/>
                    <a:pt x="523" y="83"/>
                  </a:cubicBezTo>
                </a:path>
              </a:pathLst>
            </a:custGeom>
            <a:solidFill>
              <a:srgbClr val="FBF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6" name="Freeform 1438"/>
            <p:cNvSpPr>
              <a:spLocks/>
            </p:cNvSpPr>
            <p:nvPr userDrawn="1"/>
          </p:nvSpPr>
          <p:spPr bwMode="auto">
            <a:xfrm>
              <a:off x="8935177" y="-3959225"/>
              <a:ext cx="803275" cy="1244600"/>
            </a:xfrm>
            <a:custGeom>
              <a:avLst/>
              <a:gdLst>
                <a:gd name="T0" fmla="*/ 506 w 506"/>
                <a:gd name="T1" fmla="*/ 76 h 784"/>
                <a:gd name="T2" fmla="*/ 239 w 506"/>
                <a:gd name="T3" fmla="*/ 35 h 784"/>
                <a:gd name="T4" fmla="*/ 0 w 506"/>
                <a:gd name="T5" fmla="*/ 69 h 784"/>
                <a:gd name="T6" fmla="*/ 0 w 506"/>
                <a:gd name="T7" fmla="*/ 784 h 784"/>
                <a:gd name="T8" fmla="*/ 506 w 506"/>
                <a:gd name="T9" fmla="*/ 784 h 784"/>
                <a:gd name="T10" fmla="*/ 506 w 506"/>
                <a:gd name="T11" fmla="*/ 76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784">
                  <a:moveTo>
                    <a:pt x="506" y="76"/>
                  </a:moveTo>
                  <a:cubicBezTo>
                    <a:pt x="506" y="76"/>
                    <a:pt x="478" y="0"/>
                    <a:pt x="239" y="3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84"/>
                    <a:pt x="0" y="784"/>
                    <a:pt x="0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6"/>
                    <a:pt x="506" y="76"/>
                    <a:pt x="506" y="76"/>
                  </a:cubicBezTo>
                </a:path>
              </a:pathLst>
            </a:custGeom>
            <a:solidFill>
              <a:srgbClr val="FBF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7" name="Freeform 1439"/>
            <p:cNvSpPr>
              <a:spLocks/>
            </p:cNvSpPr>
            <p:nvPr userDrawn="1"/>
          </p:nvSpPr>
          <p:spPr bwMode="auto">
            <a:xfrm>
              <a:off x="9738452" y="-2844800"/>
              <a:ext cx="830263" cy="130175"/>
            </a:xfrm>
            <a:custGeom>
              <a:avLst/>
              <a:gdLst>
                <a:gd name="T0" fmla="*/ 0 w 523"/>
                <a:gd name="T1" fmla="*/ 82 h 82"/>
                <a:gd name="T2" fmla="*/ 523 w 523"/>
                <a:gd name="T3" fmla="*/ 82 h 82"/>
                <a:gd name="T4" fmla="*/ 0 w 52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3" h="82">
                  <a:moveTo>
                    <a:pt x="0" y="82"/>
                  </a:moveTo>
                  <a:cubicBezTo>
                    <a:pt x="0" y="82"/>
                    <a:pt x="75" y="0"/>
                    <a:pt x="523" y="82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8" name="Freeform 1440"/>
            <p:cNvSpPr>
              <a:spLocks/>
            </p:cNvSpPr>
            <p:nvPr userDrawn="1"/>
          </p:nvSpPr>
          <p:spPr bwMode="auto">
            <a:xfrm>
              <a:off x="8935177" y="-2863850"/>
              <a:ext cx="803275" cy="149225"/>
            </a:xfrm>
            <a:custGeom>
              <a:avLst/>
              <a:gdLst>
                <a:gd name="T0" fmla="*/ 506 w 506"/>
                <a:gd name="T1" fmla="*/ 94 h 94"/>
                <a:gd name="T2" fmla="*/ 0 w 506"/>
                <a:gd name="T3" fmla="*/ 94 h 94"/>
                <a:gd name="T4" fmla="*/ 506 w 506"/>
                <a:gd name="T5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6" h="94">
                  <a:moveTo>
                    <a:pt x="506" y="94"/>
                  </a:moveTo>
                  <a:cubicBezTo>
                    <a:pt x="506" y="94"/>
                    <a:pt x="422" y="0"/>
                    <a:pt x="0" y="94"/>
                  </a:cubicBezTo>
                  <a:lnTo>
                    <a:pt x="506" y="9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9" name="Freeform 1441"/>
            <p:cNvSpPr>
              <a:spLocks/>
            </p:cNvSpPr>
            <p:nvPr userDrawn="1"/>
          </p:nvSpPr>
          <p:spPr bwMode="auto">
            <a:xfrm>
              <a:off x="9733689" y="-3838575"/>
              <a:ext cx="7938" cy="1125538"/>
            </a:xfrm>
            <a:custGeom>
              <a:avLst/>
              <a:gdLst>
                <a:gd name="T0" fmla="*/ 1 w 5"/>
                <a:gd name="T1" fmla="*/ 0 h 709"/>
                <a:gd name="T2" fmla="*/ 0 w 5"/>
                <a:gd name="T3" fmla="*/ 709 h 709"/>
                <a:gd name="T4" fmla="*/ 4 w 5"/>
                <a:gd name="T5" fmla="*/ 709 h 709"/>
                <a:gd name="T6" fmla="*/ 5 w 5"/>
                <a:gd name="T7" fmla="*/ 0 h 709"/>
                <a:gd name="T8" fmla="*/ 1 w 5"/>
                <a:gd name="T9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09">
                  <a:moveTo>
                    <a:pt x="1" y="0"/>
                  </a:moveTo>
                  <a:lnTo>
                    <a:pt x="0" y="709"/>
                  </a:lnTo>
                  <a:lnTo>
                    <a:pt x="4" y="709"/>
                  </a:lnTo>
                  <a:lnTo>
                    <a:pt x="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0" name="Freeform 1442"/>
            <p:cNvSpPr>
              <a:spLocks/>
            </p:cNvSpPr>
            <p:nvPr userDrawn="1"/>
          </p:nvSpPr>
          <p:spPr bwMode="auto">
            <a:xfrm>
              <a:off x="9733689" y="-3838575"/>
              <a:ext cx="7938" cy="1125538"/>
            </a:xfrm>
            <a:custGeom>
              <a:avLst/>
              <a:gdLst>
                <a:gd name="T0" fmla="*/ 1 w 5"/>
                <a:gd name="T1" fmla="*/ 0 h 709"/>
                <a:gd name="T2" fmla="*/ 0 w 5"/>
                <a:gd name="T3" fmla="*/ 709 h 709"/>
                <a:gd name="T4" fmla="*/ 4 w 5"/>
                <a:gd name="T5" fmla="*/ 709 h 709"/>
                <a:gd name="T6" fmla="*/ 5 w 5"/>
                <a:gd name="T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09">
                  <a:moveTo>
                    <a:pt x="1" y="0"/>
                  </a:moveTo>
                  <a:lnTo>
                    <a:pt x="0" y="709"/>
                  </a:lnTo>
                  <a:lnTo>
                    <a:pt x="4" y="709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1" name="Freeform 1443"/>
            <p:cNvSpPr>
              <a:spLocks/>
            </p:cNvSpPr>
            <p:nvPr userDrawn="1"/>
          </p:nvSpPr>
          <p:spPr bwMode="auto">
            <a:xfrm>
              <a:off x="9859102" y="-2740025"/>
              <a:ext cx="87313" cy="188913"/>
            </a:xfrm>
            <a:custGeom>
              <a:avLst/>
              <a:gdLst>
                <a:gd name="T0" fmla="*/ 0 w 55"/>
                <a:gd name="T1" fmla="*/ 0 h 119"/>
                <a:gd name="T2" fmla="*/ 0 w 55"/>
                <a:gd name="T3" fmla="*/ 119 h 119"/>
                <a:gd name="T4" fmla="*/ 55 w 55"/>
                <a:gd name="T5" fmla="*/ 64 h 119"/>
                <a:gd name="T6" fmla="*/ 55 w 55"/>
                <a:gd name="T7" fmla="*/ 0 h 119"/>
                <a:gd name="T8" fmla="*/ 0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0" y="0"/>
                  </a:moveTo>
                  <a:lnTo>
                    <a:pt x="0" y="119"/>
                  </a:lnTo>
                  <a:lnTo>
                    <a:pt x="55" y="64"/>
                  </a:lnTo>
                  <a:lnTo>
                    <a:pt x="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2" name="Freeform 1444"/>
            <p:cNvSpPr>
              <a:spLocks/>
            </p:cNvSpPr>
            <p:nvPr userDrawn="1"/>
          </p:nvSpPr>
          <p:spPr bwMode="auto">
            <a:xfrm>
              <a:off x="9946414" y="-2740025"/>
              <a:ext cx="87313" cy="188913"/>
            </a:xfrm>
            <a:custGeom>
              <a:avLst/>
              <a:gdLst>
                <a:gd name="T0" fmla="*/ 55 w 55"/>
                <a:gd name="T1" fmla="*/ 0 h 119"/>
                <a:gd name="T2" fmla="*/ 55 w 55"/>
                <a:gd name="T3" fmla="*/ 119 h 119"/>
                <a:gd name="T4" fmla="*/ 0 w 55"/>
                <a:gd name="T5" fmla="*/ 64 h 119"/>
                <a:gd name="T6" fmla="*/ 0 w 55"/>
                <a:gd name="T7" fmla="*/ 0 h 119"/>
                <a:gd name="T8" fmla="*/ 55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55" y="0"/>
                  </a:moveTo>
                  <a:lnTo>
                    <a:pt x="55" y="119"/>
                  </a:lnTo>
                  <a:lnTo>
                    <a:pt x="0" y="64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E7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3" name="Freeform 1445"/>
            <p:cNvSpPr>
              <a:spLocks/>
            </p:cNvSpPr>
            <p:nvPr userDrawn="1"/>
          </p:nvSpPr>
          <p:spPr bwMode="auto">
            <a:xfrm>
              <a:off x="9859102" y="-2740025"/>
              <a:ext cx="87313" cy="188913"/>
            </a:xfrm>
            <a:custGeom>
              <a:avLst/>
              <a:gdLst>
                <a:gd name="T0" fmla="*/ 0 w 55"/>
                <a:gd name="T1" fmla="*/ 0 h 119"/>
                <a:gd name="T2" fmla="*/ 0 w 55"/>
                <a:gd name="T3" fmla="*/ 119 h 119"/>
                <a:gd name="T4" fmla="*/ 55 w 55"/>
                <a:gd name="T5" fmla="*/ 64 h 119"/>
                <a:gd name="T6" fmla="*/ 55 w 55"/>
                <a:gd name="T7" fmla="*/ 0 h 119"/>
                <a:gd name="T8" fmla="*/ 0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0" y="0"/>
                  </a:moveTo>
                  <a:lnTo>
                    <a:pt x="0" y="119"/>
                  </a:lnTo>
                  <a:lnTo>
                    <a:pt x="55" y="64"/>
                  </a:lnTo>
                  <a:lnTo>
                    <a:pt x="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4" name="Freeform 1446"/>
            <p:cNvSpPr>
              <a:spLocks/>
            </p:cNvSpPr>
            <p:nvPr userDrawn="1"/>
          </p:nvSpPr>
          <p:spPr bwMode="auto">
            <a:xfrm>
              <a:off x="9946414" y="-2740025"/>
              <a:ext cx="87313" cy="188913"/>
            </a:xfrm>
            <a:custGeom>
              <a:avLst/>
              <a:gdLst>
                <a:gd name="T0" fmla="*/ 55 w 55"/>
                <a:gd name="T1" fmla="*/ 0 h 119"/>
                <a:gd name="T2" fmla="*/ 55 w 55"/>
                <a:gd name="T3" fmla="*/ 119 h 119"/>
                <a:gd name="T4" fmla="*/ 0 w 55"/>
                <a:gd name="T5" fmla="*/ 64 h 119"/>
                <a:gd name="T6" fmla="*/ 0 w 55"/>
                <a:gd name="T7" fmla="*/ 0 h 119"/>
                <a:gd name="T8" fmla="*/ 55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55" y="0"/>
                  </a:moveTo>
                  <a:lnTo>
                    <a:pt x="55" y="119"/>
                  </a:lnTo>
                  <a:lnTo>
                    <a:pt x="0" y="64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E7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5" name="Freeform 1447"/>
            <p:cNvSpPr>
              <a:spLocks/>
            </p:cNvSpPr>
            <p:nvPr userDrawn="1"/>
          </p:nvSpPr>
          <p:spPr bwMode="auto">
            <a:xfrm>
              <a:off x="9009789" y="-3846512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6" name="Freeform 1448"/>
            <p:cNvSpPr>
              <a:spLocks/>
            </p:cNvSpPr>
            <p:nvPr userDrawn="1"/>
          </p:nvSpPr>
          <p:spPr bwMode="auto">
            <a:xfrm>
              <a:off x="9009789" y="-3733800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7" name="Freeform 1449"/>
            <p:cNvSpPr>
              <a:spLocks/>
            </p:cNvSpPr>
            <p:nvPr userDrawn="1"/>
          </p:nvSpPr>
          <p:spPr bwMode="auto">
            <a:xfrm>
              <a:off x="9009789" y="-3621087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8" name="Freeform 1450"/>
            <p:cNvSpPr>
              <a:spLocks/>
            </p:cNvSpPr>
            <p:nvPr userDrawn="1"/>
          </p:nvSpPr>
          <p:spPr bwMode="auto">
            <a:xfrm>
              <a:off x="9009789" y="-3527425"/>
              <a:ext cx="688975" cy="352425"/>
            </a:xfrm>
            <a:custGeom>
              <a:avLst/>
              <a:gdLst>
                <a:gd name="T0" fmla="*/ 0 w 434"/>
                <a:gd name="T1" fmla="*/ 63 h 222"/>
                <a:gd name="T2" fmla="*/ 434 w 434"/>
                <a:gd name="T3" fmla="*/ 63 h 222"/>
                <a:gd name="T4" fmla="*/ 434 w 434"/>
                <a:gd name="T5" fmla="*/ 222 h 222"/>
                <a:gd name="T6" fmla="*/ 0 w 434"/>
                <a:gd name="T7" fmla="*/ 212 h 222"/>
                <a:gd name="T8" fmla="*/ 0 w 434"/>
                <a:gd name="T9" fmla="*/ 6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222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2"/>
                    <a:pt x="410" y="157"/>
                    <a:pt x="0" y="21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9" name="Freeform 1451"/>
            <p:cNvSpPr>
              <a:spLocks/>
            </p:cNvSpPr>
            <p:nvPr userDrawn="1"/>
          </p:nvSpPr>
          <p:spPr bwMode="auto">
            <a:xfrm>
              <a:off x="9009789" y="-3225800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0" name="Freeform 1452"/>
            <p:cNvSpPr>
              <a:spLocks/>
            </p:cNvSpPr>
            <p:nvPr userDrawn="1"/>
          </p:nvSpPr>
          <p:spPr bwMode="auto">
            <a:xfrm>
              <a:off x="9009789" y="-3113087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1" name="Freeform 1453"/>
            <p:cNvSpPr>
              <a:spLocks/>
            </p:cNvSpPr>
            <p:nvPr userDrawn="1"/>
          </p:nvSpPr>
          <p:spPr bwMode="auto">
            <a:xfrm>
              <a:off x="9009789" y="-3000375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2" name="Freeform 1454"/>
            <p:cNvSpPr>
              <a:spLocks/>
            </p:cNvSpPr>
            <p:nvPr userDrawn="1"/>
          </p:nvSpPr>
          <p:spPr bwMode="auto">
            <a:xfrm>
              <a:off x="9814652" y="-3565525"/>
              <a:ext cx="688975" cy="168275"/>
            </a:xfrm>
            <a:custGeom>
              <a:avLst/>
              <a:gdLst>
                <a:gd name="T0" fmla="*/ 434 w 434"/>
                <a:gd name="T1" fmla="*/ 64 h 106"/>
                <a:gd name="T2" fmla="*/ 0 w 434"/>
                <a:gd name="T3" fmla="*/ 64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8"/>
                    <a:pt x="434" y="92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3" name="Freeform 1455"/>
            <p:cNvSpPr>
              <a:spLocks/>
            </p:cNvSpPr>
            <p:nvPr userDrawn="1"/>
          </p:nvSpPr>
          <p:spPr bwMode="auto">
            <a:xfrm>
              <a:off x="9814652" y="-3876675"/>
              <a:ext cx="688975" cy="320675"/>
            </a:xfrm>
            <a:custGeom>
              <a:avLst/>
              <a:gdLst>
                <a:gd name="T0" fmla="*/ 434 w 434"/>
                <a:gd name="T1" fmla="*/ 64 h 202"/>
                <a:gd name="T2" fmla="*/ 0 w 434"/>
                <a:gd name="T3" fmla="*/ 64 h 202"/>
                <a:gd name="T4" fmla="*/ 0 w 434"/>
                <a:gd name="T5" fmla="*/ 202 h 202"/>
                <a:gd name="T6" fmla="*/ 434 w 434"/>
                <a:gd name="T7" fmla="*/ 200 h 202"/>
                <a:gd name="T8" fmla="*/ 434 w 434"/>
                <a:gd name="T9" fmla="*/ 6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202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23" y="146"/>
                    <a:pt x="434" y="200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4" name="Freeform 1456"/>
            <p:cNvSpPr>
              <a:spLocks/>
            </p:cNvSpPr>
            <p:nvPr userDrawn="1"/>
          </p:nvSpPr>
          <p:spPr bwMode="auto">
            <a:xfrm>
              <a:off x="9814652" y="-3452812"/>
              <a:ext cx="688975" cy="169863"/>
            </a:xfrm>
            <a:custGeom>
              <a:avLst/>
              <a:gdLst>
                <a:gd name="T0" fmla="*/ 434 w 434"/>
                <a:gd name="T1" fmla="*/ 64 h 107"/>
                <a:gd name="T2" fmla="*/ 0 w 434"/>
                <a:gd name="T3" fmla="*/ 64 h 107"/>
                <a:gd name="T4" fmla="*/ 0 w 434"/>
                <a:gd name="T5" fmla="*/ 107 h 107"/>
                <a:gd name="T6" fmla="*/ 434 w 434"/>
                <a:gd name="T7" fmla="*/ 92 h 107"/>
                <a:gd name="T8" fmla="*/ 434 w 434"/>
                <a:gd name="T9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7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23" y="38"/>
                    <a:pt x="434" y="92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5" name="Freeform 1457"/>
            <p:cNvSpPr>
              <a:spLocks/>
            </p:cNvSpPr>
            <p:nvPr userDrawn="1"/>
          </p:nvSpPr>
          <p:spPr bwMode="auto">
            <a:xfrm>
              <a:off x="9814652" y="-3338512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lnTo>
                    <a:pt x="434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6" name="Freeform 1458"/>
            <p:cNvSpPr>
              <a:spLocks/>
            </p:cNvSpPr>
            <p:nvPr userDrawn="1"/>
          </p:nvSpPr>
          <p:spPr bwMode="auto">
            <a:xfrm>
              <a:off x="9814652" y="-3225800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lnTo>
                    <a:pt x="434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7" name="Freeform 1459"/>
            <p:cNvSpPr>
              <a:spLocks/>
            </p:cNvSpPr>
            <p:nvPr userDrawn="1"/>
          </p:nvSpPr>
          <p:spPr bwMode="auto">
            <a:xfrm>
              <a:off x="9814652" y="-3113087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cubicBezTo>
                    <a:pt x="434" y="63"/>
                    <a:pt x="434" y="63"/>
                    <a:pt x="434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8" name="Freeform 1460"/>
            <p:cNvSpPr>
              <a:spLocks/>
            </p:cNvSpPr>
            <p:nvPr userDrawn="1"/>
          </p:nvSpPr>
          <p:spPr bwMode="auto">
            <a:xfrm>
              <a:off x="9814652" y="-3000375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cubicBezTo>
                    <a:pt x="434" y="63"/>
                    <a:pt x="434" y="63"/>
                    <a:pt x="434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9" name="Freeform 1461"/>
            <p:cNvSpPr>
              <a:spLocks/>
            </p:cNvSpPr>
            <p:nvPr userDrawn="1"/>
          </p:nvSpPr>
          <p:spPr bwMode="auto">
            <a:xfrm>
              <a:off x="8611327" y="-3167062"/>
              <a:ext cx="779463" cy="727075"/>
            </a:xfrm>
            <a:custGeom>
              <a:avLst/>
              <a:gdLst>
                <a:gd name="T0" fmla="*/ 178 w 491"/>
                <a:gd name="T1" fmla="*/ 0 h 458"/>
                <a:gd name="T2" fmla="*/ 178 w 491"/>
                <a:gd name="T3" fmla="*/ 137 h 458"/>
                <a:gd name="T4" fmla="*/ 362 w 491"/>
                <a:gd name="T5" fmla="*/ 109 h 458"/>
                <a:gd name="T6" fmla="*/ 317 w 491"/>
                <a:gd name="T7" fmla="*/ 192 h 458"/>
                <a:gd name="T8" fmla="*/ 202 w 491"/>
                <a:gd name="T9" fmla="*/ 232 h 458"/>
                <a:gd name="T10" fmla="*/ 177 w 491"/>
                <a:gd name="T11" fmla="*/ 313 h 458"/>
                <a:gd name="T12" fmla="*/ 491 w 491"/>
                <a:gd name="T13" fmla="*/ 313 h 458"/>
                <a:gd name="T14" fmla="*/ 291 w 491"/>
                <a:gd name="T15" fmla="*/ 353 h 458"/>
                <a:gd name="T16" fmla="*/ 210 w 491"/>
                <a:gd name="T17" fmla="*/ 458 h 458"/>
                <a:gd name="T18" fmla="*/ 0 w 491"/>
                <a:gd name="T19" fmla="*/ 391 h 458"/>
                <a:gd name="T20" fmla="*/ 20 w 491"/>
                <a:gd name="T21" fmla="*/ 323 h 458"/>
                <a:gd name="T22" fmla="*/ 178 w 491"/>
                <a:gd name="T2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1" h="458">
                  <a:moveTo>
                    <a:pt x="178" y="0"/>
                  </a:moveTo>
                  <a:cubicBezTo>
                    <a:pt x="178" y="137"/>
                    <a:pt x="178" y="137"/>
                    <a:pt x="178" y="137"/>
                  </a:cubicBezTo>
                  <a:cubicBezTo>
                    <a:pt x="362" y="109"/>
                    <a:pt x="362" y="109"/>
                    <a:pt x="362" y="109"/>
                  </a:cubicBezTo>
                  <a:cubicBezTo>
                    <a:pt x="362" y="109"/>
                    <a:pt x="376" y="167"/>
                    <a:pt x="317" y="192"/>
                  </a:cubicBezTo>
                  <a:cubicBezTo>
                    <a:pt x="259" y="216"/>
                    <a:pt x="202" y="232"/>
                    <a:pt x="202" y="232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491" y="313"/>
                    <a:pt x="491" y="313"/>
                    <a:pt x="491" y="313"/>
                  </a:cubicBezTo>
                  <a:cubicBezTo>
                    <a:pt x="491" y="313"/>
                    <a:pt x="407" y="350"/>
                    <a:pt x="291" y="353"/>
                  </a:cubicBezTo>
                  <a:cubicBezTo>
                    <a:pt x="291" y="353"/>
                    <a:pt x="224" y="454"/>
                    <a:pt x="210" y="458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10" y="339"/>
                    <a:pt x="20" y="323"/>
                  </a:cubicBezTo>
                  <a:cubicBezTo>
                    <a:pt x="30" y="307"/>
                    <a:pt x="178" y="0"/>
                    <a:pt x="178" y="0"/>
                  </a:cubicBezTo>
                </a:path>
              </a:pathLst>
            </a:custGeom>
            <a:solidFill>
              <a:srgbClr val="F2B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0" name="Freeform 1462"/>
            <p:cNvSpPr>
              <a:spLocks/>
            </p:cNvSpPr>
            <p:nvPr userDrawn="1"/>
          </p:nvSpPr>
          <p:spPr bwMode="auto">
            <a:xfrm>
              <a:off x="8657364" y="-2994025"/>
              <a:ext cx="530225" cy="457200"/>
            </a:xfrm>
            <a:custGeom>
              <a:avLst/>
              <a:gdLst>
                <a:gd name="T0" fmla="*/ 333 w 334"/>
                <a:gd name="T1" fmla="*/ 0 h 288"/>
                <a:gd name="T2" fmla="*/ 149 w 334"/>
                <a:gd name="T3" fmla="*/ 28 h 288"/>
                <a:gd name="T4" fmla="*/ 51 w 334"/>
                <a:gd name="T5" fmla="*/ 282 h 288"/>
                <a:gd name="T6" fmla="*/ 69 w 334"/>
                <a:gd name="T7" fmla="*/ 288 h 288"/>
                <a:gd name="T8" fmla="*/ 201 w 334"/>
                <a:gd name="T9" fmla="*/ 204 h 288"/>
                <a:gd name="T10" fmla="*/ 148 w 334"/>
                <a:gd name="T11" fmla="*/ 204 h 288"/>
                <a:gd name="T12" fmla="*/ 173 w 334"/>
                <a:gd name="T13" fmla="*/ 123 h 288"/>
                <a:gd name="T14" fmla="*/ 288 w 334"/>
                <a:gd name="T15" fmla="*/ 83 h 288"/>
                <a:gd name="T16" fmla="*/ 334 w 334"/>
                <a:gd name="T17" fmla="*/ 15 h 288"/>
                <a:gd name="T18" fmla="*/ 333 w 334"/>
                <a:gd name="T1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4" h="288">
                  <a:moveTo>
                    <a:pt x="333" y="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49" y="28"/>
                    <a:pt x="0" y="241"/>
                    <a:pt x="51" y="282"/>
                  </a:cubicBezTo>
                  <a:cubicBezTo>
                    <a:pt x="56" y="286"/>
                    <a:pt x="62" y="288"/>
                    <a:pt x="69" y="288"/>
                  </a:cubicBezTo>
                  <a:cubicBezTo>
                    <a:pt x="103" y="288"/>
                    <a:pt x="157" y="245"/>
                    <a:pt x="201" y="204"/>
                  </a:cubicBezTo>
                  <a:cubicBezTo>
                    <a:pt x="148" y="204"/>
                    <a:pt x="148" y="204"/>
                    <a:pt x="148" y="204"/>
                  </a:cubicBezTo>
                  <a:cubicBezTo>
                    <a:pt x="173" y="123"/>
                    <a:pt x="173" y="123"/>
                    <a:pt x="173" y="123"/>
                  </a:cubicBezTo>
                  <a:cubicBezTo>
                    <a:pt x="173" y="123"/>
                    <a:pt x="230" y="107"/>
                    <a:pt x="288" y="83"/>
                  </a:cubicBezTo>
                  <a:cubicBezTo>
                    <a:pt x="328" y="66"/>
                    <a:pt x="334" y="34"/>
                    <a:pt x="334" y="15"/>
                  </a:cubicBezTo>
                  <a:cubicBezTo>
                    <a:pt x="334" y="6"/>
                    <a:pt x="333" y="0"/>
                    <a:pt x="333" y="0"/>
                  </a:cubicBezTo>
                </a:path>
              </a:pathLst>
            </a:custGeom>
            <a:solidFill>
              <a:srgbClr val="F6C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1" name="Freeform 1463"/>
            <p:cNvSpPr>
              <a:spLocks/>
            </p:cNvSpPr>
            <p:nvPr userDrawn="1"/>
          </p:nvSpPr>
          <p:spPr bwMode="auto">
            <a:xfrm>
              <a:off x="8531952" y="-2546350"/>
              <a:ext cx="412750" cy="738188"/>
            </a:xfrm>
            <a:custGeom>
              <a:avLst/>
              <a:gdLst>
                <a:gd name="T0" fmla="*/ 252 w 260"/>
                <a:gd name="T1" fmla="*/ 453 h 465"/>
                <a:gd name="T2" fmla="*/ 260 w 260"/>
                <a:gd name="T3" fmla="*/ 67 h 465"/>
                <a:gd name="T4" fmla="*/ 50 w 260"/>
                <a:gd name="T5" fmla="*/ 0 h 465"/>
                <a:gd name="T6" fmla="*/ 0 w 260"/>
                <a:gd name="T7" fmla="*/ 465 h 465"/>
                <a:gd name="T8" fmla="*/ 252 w 260"/>
                <a:gd name="T9" fmla="*/ 45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465">
                  <a:moveTo>
                    <a:pt x="252" y="453"/>
                  </a:moveTo>
                  <a:lnTo>
                    <a:pt x="260" y="67"/>
                  </a:lnTo>
                  <a:lnTo>
                    <a:pt x="50" y="0"/>
                  </a:lnTo>
                  <a:lnTo>
                    <a:pt x="0" y="465"/>
                  </a:lnTo>
                  <a:lnTo>
                    <a:pt x="252" y="453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2" name="Freeform 1464"/>
            <p:cNvSpPr>
              <a:spLocks/>
            </p:cNvSpPr>
            <p:nvPr userDrawn="1"/>
          </p:nvSpPr>
          <p:spPr bwMode="auto">
            <a:xfrm>
              <a:off x="10113102" y="-3167062"/>
              <a:ext cx="779463" cy="727075"/>
            </a:xfrm>
            <a:custGeom>
              <a:avLst/>
              <a:gdLst>
                <a:gd name="T0" fmla="*/ 313 w 491"/>
                <a:gd name="T1" fmla="*/ 0 h 458"/>
                <a:gd name="T2" fmla="*/ 313 w 491"/>
                <a:gd name="T3" fmla="*/ 137 h 458"/>
                <a:gd name="T4" fmla="*/ 130 w 491"/>
                <a:gd name="T5" fmla="*/ 109 h 458"/>
                <a:gd name="T6" fmla="*/ 174 w 491"/>
                <a:gd name="T7" fmla="*/ 192 h 458"/>
                <a:gd name="T8" fmla="*/ 289 w 491"/>
                <a:gd name="T9" fmla="*/ 232 h 458"/>
                <a:gd name="T10" fmla="*/ 314 w 491"/>
                <a:gd name="T11" fmla="*/ 313 h 458"/>
                <a:gd name="T12" fmla="*/ 0 w 491"/>
                <a:gd name="T13" fmla="*/ 313 h 458"/>
                <a:gd name="T14" fmla="*/ 200 w 491"/>
                <a:gd name="T15" fmla="*/ 353 h 458"/>
                <a:gd name="T16" fmla="*/ 281 w 491"/>
                <a:gd name="T17" fmla="*/ 458 h 458"/>
                <a:gd name="T18" fmla="*/ 491 w 491"/>
                <a:gd name="T19" fmla="*/ 391 h 458"/>
                <a:gd name="T20" fmla="*/ 471 w 491"/>
                <a:gd name="T21" fmla="*/ 323 h 458"/>
                <a:gd name="T22" fmla="*/ 313 w 491"/>
                <a:gd name="T2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1" h="458">
                  <a:moveTo>
                    <a:pt x="313" y="0"/>
                  </a:moveTo>
                  <a:cubicBezTo>
                    <a:pt x="313" y="137"/>
                    <a:pt x="313" y="137"/>
                    <a:pt x="313" y="137"/>
                  </a:cubicBezTo>
                  <a:cubicBezTo>
                    <a:pt x="130" y="109"/>
                    <a:pt x="130" y="109"/>
                    <a:pt x="130" y="109"/>
                  </a:cubicBezTo>
                  <a:cubicBezTo>
                    <a:pt x="130" y="109"/>
                    <a:pt x="115" y="167"/>
                    <a:pt x="174" y="192"/>
                  </a:cubicBezTo>
                  <a:cubicBezTo>
                    <a:pt x="233" y="216"/>
                    <a:pt x="289" y="232"/>
                    <a:pt x="289" y="232"/>
                  </a:cubicBezTo>
                  <a:cubicBezTo>
                    <a:pt x="314" y="313"/>
                    <a:pt x="314" y="313"/>
                    <a:pt x="314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84" y="350"/>
                    <a:pt x="200" y="353"/>
                  </a:cubicBezTo>
                  <a:cubicBezTo>
                    <a:pt x="200" y="353"/>
                    <a:pt x="267" y="454"/>
                    <a:pt x="281" y="458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91" y="391"/>
                    <a:pt x="481" y="339"/>
                    <a:pt x="471" y="323"/>
                  </a:cubicBezTo>
                  <a:cubicBezTo>
                    <a:pt x="461" y="307"/>
                    <a:pt x="313" y="0"/>
                    <a:pt x="313" y="0"/>
                  </a:cubicBezTo>
                </a:path>
              </a:pathLst>
            </a:custGeom>
            <a:solidFill>
              <a:srgbClr val="F2B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3" name="Freeform 1465"/>
            <p:cNvSpPr>
              <a:spLocks/>
            </p:cNvSpPr>
            <p:nvPr userDrawn="1"/>
          </p:nvSpPr>
          <p:spPr bwMode="auto">
            <a:xfrm>
              <a:off x="10316302" y="-2994025"/>
              <a:ext cx="530225" cy="457200"/>
            </a:xfrm>
            <a:custGeom>
              <a:avLst/>
              <a:gdLst>
                <a:gd name="T0" fmla="*/ 2 w 334"/>
                <a:gd name="T1" fmla="*/ 0 h 288"/>
                <a:gd name="T2" fmla="*/ 0 w 334"/>
                <a:gd name="T3" fmla="*/ 15 h 288"/>
                <a:gd name="T4" fmla="*/ 46 w 334"/>
                <a:gd name="T5" fmla="*/ 83 h 288"/>
                <a:gd name="T6" fmla="*/ 161 w 334"/>
                <a:gd name="T7" fmla="*/ 123 h 288"/>
                <a:gd name="T8" fmla="*/ 186 w 334"/>
                <a:gd name="T9" fmla="*/ 204 h 288"/>
                <a:gd name="T10" fmla="*/ 186 w 334"/>
                <a:gd name="T11" fmla="*/ 204 h 288"/>
                <a:gd name="T12" fmla="*/ 133 w 334"/>
                <a:gd name="T13" fmla="*/ 204 h 288"/>
                <a:gd name="T14" fmla="*/ 265 w 334"/>
                <a:gd name="T15" fmla="*/ 288 h 288"/>
                <a:gd name="T16" fmla="*/ 283 w 334"/>
                <a:gd name="T17" fmla="*/ 282 h 288"/>
                <a:gd name="T18" fmla="*/ 185 w 334"/>
                <a:gd name="T19" fmla="*/ 28 h 288"/>
                <a:gd name="T20" fmla="*/ 185 w 334"/>
                <a:gd name="T21" fmla="*/ 28 h 288"/>
                <a:gd name="T22" fmla="*/ 2 w 334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288">
                  <a:moveTo>
                    <a:pt x="2" y="0"/>
                  </a:moveTo>
                  <a:cubicBezTo>
                    <a:pt x="2" y="0"/>
                    <a:pt x="0" y="6"/>
                    <a:pt x="0" y="15"/>
                  </a:cubicBezTo>
                  <a:cubicBezTo>
                    <a:pt x="0" y="34"/>
                    <a:pt x="7" y="66"/>
                    <a:pt x="46" y="83"/>
                  </a:cubicBezTo>
                  <a:cubicBezTo>
                    <a:pt x="105" y="107"/>
                    <a:pt x="161" y="123"/>
                    <a:pt x="161" y="12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77" y="245"/>
                    <a:pt x="231" y="288"/>
                    <a:pt x="265" y="288"/>
                  </a:cubicBezTo>
                  <a:cubicBezTo>
                    <a:pt x="272" y="288"/>
                    <a:pt x="278" y="286"/>
                    <a:pt x="283" y="282"/>
                  </a:cubicBezTo>
                  <a:cubicBezTo>
                    <a:pt x="334" y="241"/>
                    <a:pt x="185" y="28"/>
                    <a:pt x="185" y="28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6C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4" name="Freeform 1466"/>
            <p:cNvSpPr>
              <a:spLocks/>
            </p:cNvSpPr>
            <p:nvPr userDrawn="1"/>
          </p:nvSpPr>
          <p:spPr bwMode="auto">
            <a:xfrm>
              <a:off x="10559189" y="-2546350"/>
              <a:ext cx="412750" cy="738188"/>
            </a:xfrm>
            <a:custGeom>
              <a:avLst/>
              <a:gdLst>
                <a:gd name="T0" fmla="*/ 8 w 260"/>
                <a:gd name="T1" fmla="*/ 453 h 465"/>
                <a:gd name="T2" fmla="*/ 0 w 260"/>
                <a:gd name="T3" fmla="*/ 67 h 465"/>
                <a:gd name="T4" fmla="*/ 210 w 260"/>
                <a:gd name="T5" fmla="*/ 0 h 465"/>
                <a:gd name="T6" fmla="*/ 260 w 260"/>
                <a:gd name="T7" fmla="*/ 465 h 465"/>
                <a:gd name="T8" fmla="*/ 8 w 260"/>
                <a:gd name="T9" fmla="*/ 45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465">
                  <a:moveTo>
                    <a:pt x="8" y="453"/>
                  </a:moveTo>
                  <a:lnTo>
                    <a:pt x="0" y="67"/>
                  </a:lnTo>
                  <a:lnTo>
                    <a:pt x="210" y="0"/>
                  </a:lnTo>
                  <a:lnTo>
                    <a:pt x="260" y="465"/>
                  </a:lnTo>
                  <a:lnTo>
                    <a:pt x="8" y="453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5" name="Freeform 1467"/>
            <p:cNvSpPr>
              <a:spLocks/>
            </p:cNvSpPr>
            <p:nvPr userDrawn="1"/>
          </p:nvSpPr>
          <p:spPr bwMode="auto">
            <a:xfrm>
              <a:off x="11667264" y="-1835150"/>
              <a:ext cx="1000125" cy="277813"/>
            </a:xfrm>
            <a:custGeom>
              <a:avLst/>
              <a:gdLst>
                <a:gd name="T0" fmla="*/ 597 w 630"/>
                <a:gd name="T1" fmla="*/ 175 h 175"/>
                <a:gd name="T2" fmla="*/ 0 w 630"/>
                <a:gd name="T3" fmla="*/ 175 h 175"/>
                <a:gd name="T4" fmla="*/ 0 w 630"/>
                <a:gd name="T5" fmla="*/ 0 h 175"/>
                <a:gd name="T6" fmla="*/ 597 w 630"/>
                <a:gd name="T7" fmla="*/ 0 h 175"/>
                <a:gd name="T8" fmla="*/ 630 w 630"/>
                <a:gd name="T9" fmla="*/ 33 h 175"/>
                <a:gd name="T10" fmla="*/ 630 w 630"/>
                <a:gd name="T11" fmla="*/ 142 h 175"/>
                <a:gd name="T12" fmla="*/ 597 w 630"/>
                <a:gd name="T13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175">
                  <a:moveTo>
                    <a:pt x="597" y="175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616" y="0"/>
                    <a:pt x="630" y="15"/>
                    <a:pt x="630" y="33"/>
                  </a:cubicBezTo>
                  <a:cubicBezTo>
                    <a:pt x="630" y="142"/>
                    <a:pt x="630" y="142"/>
                    <a:pt x="630" y="142"/>
                  </a:cubicBezTo>
                  <a:cubicBezTo>
                    <a:pt x="630" y="160"/>
                    <a:pt x="616" y="175"/>
                    <a:pt x="597" y="175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6" name="Freeform 1468"/>
            <p:cNvSpPr>
              <a:spLocks/>
            </p:cNvSpPr>
            <p:nvPr userDrawn="1"/>
          </p:nvSpPr>
          <p:spPr bwMode="auto">
            <a:xfrm>
              <a:off x="12349889" y="-1835150"/>
              <a:ext cx="201613" cy="277813"/>
            </a:xfrm>
            <a:custGeom>
              <a:avLst/>
              <a:gdLst>
                <a:gd name="T0" fmla="*/ 87 w 127"/>
                <a:gd name="T1" fmla="*/ 87 h 175"/>
                <a:gd name="T2" fmla="*/ 87 w 127"/>
                <a:gd name="T3" fmla="*/ 87 h 175"/>
                <a:gd name="T4" fmla="*/ 0 w 127"/>
                <a:gd name="T5" fmla="*/ 0 h 175"/>
                <a:gd name="T6" fmla="*/ 39 w 127"/>
                <a:gd name="T7" fmla="*/ 0 h 175"/>
                <a:gd name="T8" fmla="*/ 127 w 127"/>
                <a:gd name="T9" fmla="*/ 87 h 175"/>
                <a:gd name="T10" fmla="*/ 39 w 127"/>
                <a:gd name="T11" fmla="*/ 175 h 175"/>
                <a:gd name="T12" fmla="*/ 0 w 127"/>
                <a:gd name="T13" fmla="*/ 175 h 175"/>
                <a:gd name="T14" fmla="*/ 87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7" y="87"/>
                  </a:moveTo>
                  <a:cubicBezTo>
                    <a:pt x="87" y="87"/>
                    <a:pt x="87" y="87"/>
                    <a:pt x="87" y="87"/>
                  </a:cubicBezTo>
                  <a:cubicBezTo>
                    <a:pt x="87" y="39"/>
                    <a:pt x="48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39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7" y="136"/>
                    <a:pt x="87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7" name="Freeform 1469"/>
            <p:cNvSpPr>
              <a:spLocks/>
            </p:cNvSpPr>
            <p:nvPr userDrawn="1"/>
          </p:nvSpPr>
          <p:spPr bwMode="auto">
            <a:xfrm>
              <a:off x="12021277" y="-1835150"/>
              <a:ext cx="201613" cy="277813"/>
            </a:xfrm>
            <a:custGeom>
              <a:avLst/>
              <a:gdLst>
                <a:gd name="T0" fmla="*/ 88 w 127"/>
                <a:gd name="T1" fmla="*/ 87 h 175"/>
                <a:gd name="T2" fmla="*/ 88 w 127"/>
                <a:gd name="T3" fmla="*/ 87 h 175"/>
                <a:gd name="T4" fmla="*/ 0 w 127"/>
                <a:gd name="T5" fmla="*/ 0 h 175"/>
                <a:gd name="T6" fmla="*/ 40 w 127"/>
                <a:gd name="T7" fmla="*/ 0 h 175"/>
                <a:gd name="T8" fmla="*/ 127 w 127"/>
                <a:gd name="T9" fmla="*/ 87 h 175"/>
                <a:gd name="T10" fmla="*/ 40 w 127"/>
                <a:gd name="T11" fmla="*/ 175 h 175"/>
                <a:gd name="T12" fmla="*/ 0 w 127"/>
                <a:gd name="T13" fmla="*/ 175 h 175"/>
                <a:gd name="T14" fmla="*/ 88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8" y="87"/>
                  </a:moveTo>
                  <a:cubicBezTo>
                    <a:pt x="88" y="87"/>
                    <a:pt x="88" y="87"/>
                    <a:pt x="88" y="87"/>
                  </a:cubicBezTo>
                  <a:cubicBezTo>
                    <a:pt x="88" y="39"/>
                    <a:pt x="48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4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8" y="136"/>
                    <a:pt x="88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8" name="Freeform 1470"/>
            <p:cNvSpPr>
              <a:spLocks/>
            </p:cNvSpPr>
            <p:nvPr userDrawn="1"/>
          </p:nvSpPr>
          <p:spPr bwMode="auto">
            <a:xfrm>
              <a:off x="11114814" y="-1835150"/>
              <a:ext cx="820738" cy="277813"/>
            </a:xfrm>
            <a:custGeom>
              <a:avLst/>
              <a:gdLst>
                <a:gd name="T0" fmla="*/ 14 w 517"/>
                <a:gd name="T1" fmla="*/ 149 h 175"/>
                <a:gd name="T2" fmla="*/ 430 w 517"/>
                <a:gd name="T3" fmla="*/ 149 h 175"/>
                <a:gd name="T4" fmla="*/ 491 w 517"/>
                <a:gd name="T5" fmla="*/ 87 h 175"/>
                <a:gd name="T6" fmla="*/ 430 w 517"/>
                <a:gd name="T7" fmla="*/ 26 h 175"/>
                <a:gd name="T8" fmla="*/ 14 w 517"/>
                <a:gd name="T9" fmla="*/ 26 h 175"/>
                <a:gd name="T10" fmla="*/ 0 w 517"/>
                <a:gd name="T11" fmla="*/ 13 h 175"/>
                <a:gd name="T12" fmla="*/ 14 w 517"/>
                <a:gd name="T13" fmla="*/ 0 h 175"/>
                <a:gd name="T14" fmla="*/ 430 w 517"/>
                <a:gd name="T15" fmla="*/ 0 h 175"/>
                <a:gd name="T16" fmla="*/ 517 w 517"/>
                <a:gd name="T17" fmla="*/ 87 h 175"/>
                <a:gd name="T18" fmla="*/ 430 w 517"/>
                <a:gd name="T19" fmla="*/ 175 h 175"/>
                <a:gd name="T20" fmla="*/ 14 w 517"/>
                <a:gd name="T21" fmla="*/ 175 h 175"/>
                <a:gd name="T22" fmla="*/ 0 w 517"/>
                <a:gd name="T23" fmla="*/ 162 h 175"/>
                <a:gd name="T24" fmla="*/ 14 w 517"/>
                <a:gd name="T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7" h="175">
                  <a:moveTo>
                    <a:pt x="14" y="149"/>
                  </a:moveTo>
                  <a:cubicBezTo>
                    <a:pt x="430" y="149"/>
                    <a:pt x="430" y="149"/>
                    <a:pt x="430" y="149"/>
                  </a:cubicBezTo>
                  <a:cubicBezTo>
                    <a:pt x="463" y="149"/>
                    <a:pt x="491" y="121"/>
                    <a:pt x="491" y="87"/>
                  </a:cubicBezTo>
                  <a:cubicBezTo>
                    <a:pt x="491" y="54"/>
                    <a:pt x="463" y="26"/>
                    <a:pt x="430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78" y="0"/>
                    <a:pt x="517" y="39"/>
                    <a:pt x="517" y="87"/>
                  </a:cubicBezTo>
                  <a:cubicBezTo>
                    <a:pt x="517" y="136"/>
                    <a:pt x="478" y="175"/>
                    <a:pt x="430" y="175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6" y="175"/>
                    <a:pt x="0" y="169"/>
                    <a:pt x="0" y="162"/>
                  </a:cubicBezTo>
                  <a:cubicBezTo>
                    <a:pt x="0" y="155"/>
                    <a:pt x="6" y="149"/>
                    <a:pt x="14" y="149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9" name="Freeform 1471"/>
            <p:cNvSpPr>
              <a:spLocks/>
            </p:cNvSpPr>
            <p:nvPr userDrawn="1"/>
          </p:nvSpPr>
          <p:spPr bwMode="auto">
            <a:xfrm>
              <a:off x="11137039" y="-1793875"/>
              <a:ext cx="754063" cy="71438"/>
            </a:xfrm>
            <a:custGeom>
              <a:avLst/>
              <a:gdLst>
                <a:gd name="T0" fmla="*/ 0 w 475"/>
                <a:gd name="T1" fmla="*/ 0 h 45"/>
                <a:gd name="T2" fmla="*/ 416 w 475"/>
                <a:gd name="T3" fmla="*/ 0 h 45"/>
                <a:gd name="T4" fmla="*/ 475 w 475"/>
                <a:gd name="T5" fmla="*/ 45 h 45"/>
                <a:gd name="T6" fmla="*/ 0 w 475"/>
                <a:gd name="T7" fmla="*/ 45 h 45"/>
                <a:gd name="T8" fmla="*/ 0 w 4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5">
                  <a:moveTo>
                    <a:pt x="0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7" y="19"/>
                    <a:pt x="475" y="45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0" name="Freeform 1472"/>
            <p:cNvSpPr>
              <a:spLocks/>
            </p:cNvSpPr>
            <p:nvPr userDrawn="1"/>
          </p:nvSpPr>
          <p:spPr bwMode="auto">
            <a:xfrm>
              <a:off x="11137039" y="-1722437"/>
              <a:ext cx="757238" cy="123825"/>
            </a:xfrm>
            <a:custGeom>
              <a:avLst/>
              <a:gdLst>
                <a:gd name="T0" fmla="*/ 475 w 477"/>
                <a:gd name="T1" fmla="*/ 0 h 78"/>
                <a:gd name="T2" fmla="*/ 477 w 477"/>
                <a:gd name="T3" fmla="*/ 16 h 78"/>
                <a:gd name="T4" fmla="*/ 416 w 477"/>
                <a:gd name="T5" fmla="*/ 78 h 78"/>
                <a:gd name="T6" fmla="*/ 0 w 477"/>
                <a:gd name="T7" fmla="*/ 78 h 78"/>
                <a:gd name="T8" fmla="*/ 0 w 477"/>
                <a:gd name="T9" fmla="*/ 0 h 78"/>
                <a:gd name="T10" fmla="*/ 475 w 47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7" h="78">
                  <a:moveTo>
                    <a:pt x="475" y="0"/>
                  </a:moveTo>
                  <a:cubicBezTo>
                    <a:pt x="476" y="5"/>
                    <a:pt x="477" y="11"/>
                    <a:pt x="477" y="16"/>
                  </a:cubicBezTo>
                  <a:cubicBezTo>
                    <a:pt x="477" y="50"/>
                    <a:pt x="449" y="78"/>
                    <a:pt x="4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5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1" name="Freeform 1473"/>
            <p:cNvSpPr>
              <a:spLocks/>
            </p:cNvSpPr>
            <p:nvPr userDrawn="1"/>
          </p:nvSpPr>
          <p:spPr bwMode="auto">
            <a:xfrm>
              <a:off x="11249752" y="-1677987"/>
              <a:ext cx="111125" cy="106363"/>
            </a:xfrm>
            <a:custGeom>
              <a:avLst/>
              <a:gdLst>
                <a:gd name="T0" fmla="*/ 0 w 70"/>
                <a:gd name="T1" fmla="*/ 67 h 67"/>
                <a:gd name="T2" fmla="*/ 35 w 70"/>
                <a:gd name="T3" fmla="*/ 46 h 67"/>
                <a:gd name="T4" fmla="*/ 70 w 70"/>
                <a:gd name="T5" fmla="*/ 67 h 67"/>
                <a:gd name="T6" fmla="*/ 70 w 70"/>
                <a:gd name="T7" fmla="*/ 0 h 67"/>
                <a:gd name="T8" fmla="*/ 0 w 70"/>
                <a:gd name="T9" fmla="*/ 0 h 67"/>
                <a:gd name="T10" fmla="*/ 0 w 70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7">
                  <a:moveTo>
                    <a:pt x="0" y="67"/>
                  </a:moveTo>
                  <a:lnTo>
                    <a:pt x="35" y="46"/>
                  </a:lnTo>
                  <a:lnTo>
                    <a:pt x="70" y="67"/>
                  </a:lnTo>
                  <a:lnTo>
                    <a:pt x="70" y="0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E95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2" name="Freeform 1474"/>
            <p:cNvSpPr>
              <a:spLocks/>
            </p:cNvSpPr>
            <p:nvPr userDrawn="1"/>
          </p:nvSpPr>
          <p:spPr bwMode="auto">
            <a:xfrm>
              <a:off x="11621227" y="-2268537"/>
              <a:ext cx="657225" cy="69850"/>
            </a:xfrm>
            <a:custGeom>
              <a:avLst/>
              <a:gdLst>
                <a:gd name="T0" fmla="*/ 409 w 414"/>
                <a:gd name="T1" fmla="*/ 39 h 44"/>
                <a:gd name="T2" fmla="*/ 409 w 414"/>
                <a:gd name="T3" fmla="*/ 5 h 44"/>
                <a:gd name="T4" fmla="*/ 414 w 414"/>
                <a:gd name="T5" fmla="*/ 0 h 44"/>
                <a:gd name="T6" fmla="*/ 4 w 414"/>
                <a:gd name="T7" fmla="*/ 0 h 44"/>
                <a:gd name="T8" fmla="*/ 0 w 414"/>
                <a:gd name="T9" fmla="*/ 5 h 44"/>
                <a:gd name="T10" fmla="*/ 0 w 414"/>
                <a:gd name="T11" fmla="*/ 39 h 44"/>
                <a:gd name="T12" fmla="*/ 4 w 414"/>
                <a:gd name="T13" fmla="*/ 44 h 44"/>
                <a:gd name="T14" fmla="*/ 414 w 414"/>
                <a:gd name="T15" fmla="*/ 44 h 44"/>
                <a:gd name="T16" fmla="*/ 409 w 414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4">
                  <a:moveTo>
                    <a:pt x="409" y="39"/>
                  </a:moveTo>
                  <a:cubicBezTo>
                    <a:pt x="409" y="5"/>
                    <a:pt x="409" y="5"/>
                    <a:pt x="409" y="5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14" y="44"/>
                    <a:pt x="414" y="44"/>
                    <a:pt x="414" y="44"/>
                  </a:cubicBezTo>
                  <a:cubicBezTo>
                    <a:pt x="411" y="44"/>
                    <a:pt x="409" y="42"/>
                    <a:pt x="409" y="39"/>
                  </a:cubicBezTo>
                  <a:close/>
                </a:path>
              </a:pathLst>
            </a:custGeom>
            <a:solidFill>
              <a:srgbClr val="997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3" name="Freeform 1475"/>
            <p:cNvSpPr>
              <a:spLocks/>
            </p:cNvSpPr>
            <p:nvPr userDrawn="1"/>
          </p:nvSpPr>
          <p:spPr bwMode="auto">
            <a:xfrm>
              <a:off x="12270514" y="-2268537"/>
              <a:ext cx="561975" cy="69850"/>
            </a:xfrm>
            <a:custGeom>
              <a:avLst/>
              <a:gdLst>
                <a:gd name="T0" fmla="*/ 349 w 354"/>
                <a:gd name="T1" fmla="*/ 34 h 44"/>
                <a:gd name="T2" fmla="*/ 349 w 354"/>
                <a:gd name="T3" fmla="*/ 34 h 44"/>
                <a:gd name="T4" fmla="*/ 51 w 354"/>
                <a:gd name="T5" fmla="*/ 34 h 44"/>
                <a:gd name="T6" fmla="*/ 9 w 354"/>
                <a:gd name="T7" fmla="*/ 34 h 44"/>
                <a:gd name="T8" fmla="*/ 9 w 354"/>
                <a:gd name="T9" fmla="*/ 18 h 44"/>
                <a:gd name="T10" fmla="*/ 9 w 354"/>
                <a:gd name="T11" fmla="*/ 10 h 44"/>
                <a:gd name="T12" fmla="*/ 51 w 354"/>
                <a:gd name="T13" fmla="*/ 10 h 44"/>
                <a:gd name="T14" fmla="*/ 349 w 354"/>
                <a:gd name="T15" fmla="*/ 10 h 44"/>
                <a:gd name="T16" fmla="*/ 354 w 354"/>
                <a:gd name="T17" fmla="*/ 5 h 44"/>
                <a:gd name="T18" fmla="*/ 349 w 354"/>
                <a:gd name="T19" fmla="*/ 0 h 44"/>
                <a:gd name="T20" fmla="*/ 51 w 354"/>
                <a:gd name="T21" fmla="*/ 0 h 44"/>
                <a:gd name="T22" fmla="*/ 5 w 354"/>
                <a:gd name="T23" fmla="*/ 0 h 44"/>
                <a:gd name="T24" fmla="*/ 0 w 354"/>
                <a:gd name="T25" fmla="*/ 5 h 44"/>
                <a:gd name="T26" fmla="*/ 0 w 354"/>
                <a:gd name="T27" fmla="*/ 39 h 44"/>
                <a:gd name="T28" fmla="*/ 5 w 354"/>
                <a:gd name="T29" fmla="*/ 44 h 44"/>
                <a:gd name="T30" fmla="*/ 51 w 354"/>
                <a:gd name="T31" fmla="*/ 44 h 44"/>
                <a:gd name="T32" fmla="*/ 349 w 354"/>
                <a:gd name="T33" fmla="*/ 44 h 44"/>
                <a:gd name="T34" fmla="*/ 354 w 354"/>
                <a:gd name="T35" fmla="*/ 39 h 44"/>
                <a:gd name="T36" fmla="*/ 349 w 354"/>
                <a:gd name="T37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4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52" y="10"/>
                    <a:pt x="354" y="7"/>
                    <a:pt x="354" y="5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52" y="44"/>
                    <a:pt x="354" y="42"/>
                    <a:pt x="354" y="39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785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4" name="Freeform 1476"/>
            <p:cNvSpPr>
              <a:spLocks/>
            </p:cNvSpPr>
            <p:nvPr userDrawn="1"/>
          </p:nvSpPr>
          <p:spPr bwMode="auto">
            <a:xfrm>
              <a:off x="12284802" y="-2252662"/>
              <a:ext cx="539750" cy="12700"/>
            </a:xfrm>
            <a:custGeom>
              <a:avLst/>
              <a:gdLst>
                <a:gd name="T0" fmla="*/ 42 w 340"/>
                <a:gd name="T1" fmla="*/ 0 h 8"/>
                <a:gd name="T2" fmla="*/ 0 w 340"/>
                <a:gd name="T3" fmla="*/ 0 h 8"/>
                <a:gd name="T4" fmla="*/ 0 w 340"/>
                <a:gd name="T5" fmla="*/ 8 h 8"/>
                <a:gd name="T6" fmla="*/ 340 w 340"/>
                <a:gd name="T7" fmla="*/ 8 h 8"/>
                <a:gd name="T8" fmla="*/ 340 w 340"/>
                <a:gd name="T9" fmla="*/ 0 h 8"/>
                <a:gd name="T10" fmla="*/ 42 w 34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8">
                  <a:moveTo>
                    <a:pt x="4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40" y="8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5" name="Freeform 1477"/>
            <p:cNvSpPr>
              <a:spLocks/>
            </p:cNvSpPr>
            <p:nvPr userDrawn="1"/>
          </p:nvSpPr>
          <p:spPr bwMode="auto">
            <a:xfrm>
              <a:off x="12284802" y="-2239962"/>
              <a:ext cx="539750" cy="25400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6" name="Freeform 1478"/>
            <p:cNvSpPr>
              <a:spLocks/>
            </p:cNvSpPr>
            <p:nvPr userDrawn="1"/>
          </p:nvSpPr>
          <p:spPr bwMode="auto">
            <a:xfrm>
              <a:off x="11484702" y="-2336800"/>
              <a:ext cx="657225" cy="68263"/>
            </a:xfrm>
            <a:custGeom>
              <a:avLst/>
              <a:gdLst>
                <a:gd name="T0" fmla="*/ 409 w 414"/>
                <a:gd name="T1" fmla="*/ 38 h 43"/>
                <a:gd name="T2" fmla="*/ 409 w 414"/>
                <a:gd name="T3" fmla="*/ 4 h 43"/>
                <a:gd name="T4" fmla="*/ 414 w 414"/>
                <a:gd name="T5" fmla="*/ 0 h 43"/>
                <a:gd name="T6" fmla="*/ 5 w 414"/>
                <a:gd name="T7" fmla="*/ 0 h 43"/>
                <a:gd name="T8" fmla="*/ 0 w 414"/>
                <a:gd name="T9" fmla="*/ 4 h 43"/>
                <a:gd name="T10" fmla="*/ 0 w 414"/>
                <a:gd name="T11" fmla="*/ 38 h 43"/>
                <a:gd name="T12" fmla="*/ 5 w 414"/>
                <a:gd name="T13" fmla="*/ 43 h 43"/>
                <a:gd name="T14" fmla="*/ 414 w 414"/>
                <a:gd name="T15" fmla="*/ 43 h 43"/>
                <a:gd name="T16" fmla="*/ 409 w 414"/>
                <a:gd name="T1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3">
                  <a:moveTo>
                    <a:pt x="409" y="38"/>
                  </a:moveTo>
                  <a:cubicBezTo>
                    <a:pt x="409" y="4"/>
                    <a:pt x="409" y="4"/>
                    <a:pt x="409" y="4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1" y="43"/>
                    <a:pt x="409" y="41"/>
                    <a:pt x="409" y="38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7" name="Freeform 1479"/>
            <p:cNvSpPr>
              <a:spLocks/>
            </p:cNvSpPr>
            <p:nvPr userDrawn="1"/>
          </p:nvSpPr>
          <p:spPr bwMode="auto">
            <a:xfrm>
              <a:off x="12133989" y="-2336800"/>
              <a:ext cx="561975" cy="68263"/>
            </a:xfrm>
            <a:custGeom>
              <a:avLst/>
              <a:gdLst>
                <a:gd name="T0" fmla="*/ 349 w 354"/>
                <a:gd name="T1" fmla="*/ 34 h 43"/>
                <a:gd name="T2" fmla="*/ 349 w 354"/>
                <a:gd name="T3" fmla="*/ 34 h 43"/>
                <a:gd name="T4" fmla="*/ 51 w 354"/>
                <a:gd name="T5" fmla="*/ 34 h 43"/>
                <a:gd name="T6" fmla="*/ 9 w 354"/>
                <a:gd name="T7" fmla="*/ 34 h 43"/>
                <a:gd name="T8" fmla="*/ 9 w 354"/>
                <a:gd name="T9" fmla="*/ 18 h 43"/>
                <a:gd name="T10" fmla="*/ 9 w 354"/>
                <a:gd name="T11" fmla="*/ 9 h 43"/>
                <a:gd name="T12" fmla="*/ 51 w 354"/>
                <a:gd name="T13" fmla="*/ 9 h 43"/>
                <a:gd name="T14" fmla="*/ 349 w 354"/>
                <a:gd name="T15" fmla="*/ 9 h 43"/>
                <a:gd name="T16" fmla="*/ 354 w 354"/>
                <a:gd name="T17" fmla="*/ 4 h 43"/>
                <a:gd name="T18" fmla="*/ 349 w 354"/>
                <a:gd name="T19" fmla="*/ 0 h 43"/>
                <a:gd name="T20" fmla="*/ 51 w 354"/>
                <a:gd name="T21" fmla="*/ 0 h 43"/>
                <a:gd name="T22" fmla="*/ 5 w 354"/>
                <a:gd name="T23" fmla="*/ 0 h 43"/>
                <a:gd name="T24" fmla="*/ 0 w 354"/>
                <a:gd name="T25" fmla="*/ 4 h 43"/>
                <a:gd name="T26" fmla="*/ 0 w 354"/>
                <a:gd name="T27" fmla="*/ 38 h 43"/>
                <a:gd name="T28" fmla="*/ 5 w 354"/>
                <a:gd name="T29" fmla="*/ 43 h 43"/>
                <a:gd name="T30" fmla="*/ 51 w 354"/>
                <a:gd name="T31" fmla="*/ 43 h 43"/>
                <a:gd name="T32" fmla="*/ 349 w 354"/>
                <a:gd name="T33" fmla="*/ 43 h 43"/>
                <a:gd name="T34" fmla="*/ 354 w 354"/>
                <a:gd name="T35" fmla="*/ 38 h 43"/>
                <a:gd name="T36" fmla="*/ 349 w 354"/>
                <a:gd name="T37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3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2" y="9"/>
                    <a:pt x="354" y="7"/>
                    <a:pt x="354" y="4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52" y="43"/>
                    <a:pt x="354" y="41"/>
                    <a:pt x="354" y="38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8" name="Freeform 1480"/>
            <p:cNvSpPr>
              <a:spLocks/>
            </p:cNvSpPr>
            <p:nvPr userDrawn="1"/>
          </p:nvSpPr>
          <p:spPr bwMode="auto">
            <a:xfrm>
              <a:off x="12148277" y="-2322512"/>
              <a:ext cx="539750" cy="14288"/>
            </a:xfrm>
            <a:custGeom>
              <a:avLst/>
              <a:gdLst>
                <a:gd name="T0" fmla="*/ 42 w 340"/>
                <a:gd name="T1" fmla="*/ 0 h 9"/>
                <a:gd name="T2" fmla="*/ 0 w 340"/>
                <a:gd name="T3" fmla="*/ 0 h 9"/>
                <a:gd name="T4" fmla="*/ 0 w 340"/>
                <a:gd name="T5" fmla="*/ 9 h 9"/>
                <a:gd name="T6" fmla="*/ 340 w 340"/>
                <a:gd name="T7" fmla="*/ 9 h 9"/>
                <a:gd name="T8" fmla="*/ 340 w 340"/>
                <a:gd name="T9" fmla="*/ 0 h 9"/>
                <a:gd name="T10" fmla="*/ 42 w 34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9">
                  <a:moveTo>
                    <a:pt x="4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40" y="9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9" name="Freeform 1481"/>
            <p:cNvSpPr>
              <a:spLocks/>
            </p:cNvSpPr>
            <p:nvPr userDrawn="1"/>
          </p:nvSpPr>
          <p:spPr bwMode="auto">
            <a:xfrm>
              <a:off x="12148277" y="-2308225"/>
              <a:ext cx="539750" cy="25400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0" name="Freeform 1482"/>
            <p:cNvSpPr>
              <a:spLocks/>
            </p:cNvSpPr>
            <p:nvPr userDrawn="1"/>
          </p:nvSpPr>
          <p:spPr bwMode="auto">
            <a:xfrm>
              <a:off x="12211777" y="-2198687"/>
              <a:ext cx="455613" cy="122238"/>
            </a:xfrm>
            <a:custGeom>
              <a:avLst/>
              <a:gdLst>
                <a:gd name="T0" fmla="*/ 9 w 287"/>
                <a:gd name="T1" fmla="*/ 69 h 77"/>
                <a:gd name="T2" fmla="*/ 9 w 287"/>
                <a:gd name="T3" fmla="*/ 8 h 77"/>
                <a:gd name="T4" fmla="*/ 0 w 287"/>
                <a:gd name="T5" fmla="*/ 0 h 77"/>
                <a:gd name="T6" fmla="*/ 279 w 287"/>
                <a:gd name="T7" fmla="*/ 0 h 77"/>
                <a:gd name="T8" fmla="*/ 287 w 287"/>
                <a:gd name="T9" fmla="*/ 8 h 77"/>
                <a:gd name="T10" fmla="*/ 287 w 287"/>
                <a:gd name="T11" fmla="*/ 69 h 77"/>
                <a:gd name="T12" fmla="*/ 279 w 287"/>
                <a:gd name="T13" fmla="*/ 77 h 77"/>
                <a:gd name="T14" fmla="*/ 0 w 287"/>
                <a:gd name="T15" fmla="*/ 77 h 77"/>
                <a:gd name="T16" fmla="*/ 9 w 287"/>
                <a:gd name="T1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77">
                  <a:moveTo>
                    <a:pt x="9" y="6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3"/>
                    <a:pt x="5" y="0"/>
                    <a:pt x="0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84" y="0"/>
                    <a:pt x="287" y="3"/>
                    <a:pt x="287" y="8"/>
                  </a:cubicBezTo>
                  <a:cubicBezTo>
                    <a:pt x="287" y="69"/>
                    <a:pt x="287" y="69"/>
                    <a:pt x="287" y="69"/>
                  </a:cubicBezTo>
                  <a:cubicBezTo>
                    <a:pt x="287" y="73"/>
                    <a:pt x="284" y="77"/>
                    <a:pt x="279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5" y="77"/>
                    <a:pt x="9" y="73"/>
                    <a:pt x="9" y="69"/>
                  </a:cubicBezTo>
                  <a:close/>
                </a:path>
              </a:pathLst>
            </a:custGeom>
            <a:solidFill>
              <a:srgbClr val="E5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1" name="Freeform 1483"/>
            <p:cNvSpPr>
              <a:spLocks/>
            </p:cNvSpPr>
            <p:nvPr userDrawn="1"/>
          </p:nvSpPr>
          <p:spPr bwMode="auto">
            <a:xfrm>
              <a:off x="11700602" y="-2198687"/>
              <a:ext cx="525463" cy="122238"/>
            </a:xfrm>
            <a:custGeom>
              <a:avLst/>
              <a:gdLst>
                <a:gd name="T0" fmla="*/ 8 w 331"/>
                <a:gd name="T1" fmla="*/ 60 h 77"/>
                <a:gd name="T2" fmla="*/ 8 w 331"/>
                <a:gd name="T3" fmla="*/ 60 h 77"/>
                <a:gd name="T4" fmla="*/ 239 w 331"/>
                <a:gd name="T5" fmla="*/ 60 h 77"/>
                <a:gd name="T6" fmla="*/ 239 w 331"/>
                <a:gd name="T7" fmla="*/ 60 h 77"/>
                <a:gd name="T8" fmla="*/ 314 w 331"/>
                <a:gd name="T9" fmla="*/ 60 h 77"/>
                <a:gd name="T10" fmla="*/ 314 w 331"/>
                <a:gd name="T11" fmla="*/ 32 h 77"/>
                <a:gd name="T12" fmla="*/ 314 w 331"/>
                <a:gd name="T13" fmla="*/ 16 h 77"/>
                <a:gd name="T14" fmla="*/ 239 w 331"/>
                <a:gd name="T15" fmla="*/ 16 h 77"/>
                <a:gd name="T16" fmla="*/ 239 w 331"/>
                <a:gd name="T17" fmla="*/ 16 h 77"/>
                <a:gd name="T18" fmla="*/ 8 w 331"/>
                <a:gd name="T19" fmla="*/ 16 h 77"/>
                <a:gd name="T20" fmla="*/ 0 w 331"/>
                <a:gd name="T21" fmla="*/ 8 h 77"/>
                <a:gd name="T22" fmla="*/ 8 w 331"/>
                <a:gd name="T23" fmla="*/ 0 h 77"/>
                <a:gd name="T24" fmla="*/ 239 w 331"/>
                <a:gd name="T25" fmla="*/ 0 h 77"/>
                <a:gd name="T26" fmla="*/ 322 w 331"/>
                <a:gd name="T27" fmla="*/ 0 h 77"/>
                <a:gd name="T28" fmla="*/ 331 w 331"/>
                <a:gd name="T29" fmla="*/ 8 h 77"/>
                <a:gd name="T30" fmla="*/ 331 w 331"/>
                <a:gd name="T31" fmla="*/ 69 h 77"/>
                <a:gd name="T32" fmla="*/ 322 w 331"/>
                <a:gd name="T33" fmla="*/ 77 h 77"/>
                <a:gd name="T34" fmla="*/ 239 w 331"/>
                <a:gd name="T35" fmla="*/ 77 h 77"/>
                <a:gd name="T36" fmla="*/ 8 w 331"/>
                <a:gd name="T37" fmla="*/ 77 h 77"/>
                <a:gd name="T38" fmla="*/ 0 w 331"/>
                <a:gd name="T39" fmla="*/ 69 h 77"/>
                <a:gd name="T40" fmla="*/ 8 w 331"/>
                <a:gd name="T41" fmla="*/ 6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"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16"/>
                    <a:pt x="314" y="16"/>
                    <a:pt x="314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7" y="0"/>
                    <a:pt x="331" y="3"/>
                    <a:pt x="331" y="8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3"/>
                    <a:pt x="327" y="77"/>
                    <a:pt x="322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4" y="77"/>
                    <a:pt x="0" y="73"/>
                    <a:pt x="0" y="69"/>
                  </a:cubicBezTo>
                  <a:cubicBezTo>
                    <a:pt x="0" y="64"/>
                    <a:pt x="4" y="60"/>
                    <a:pt x="8" y="60"/>
                  </a:cubicBezTo>
                  <a:close/>
                </a:path>
              </a:pathLst>
            </a:custGeom>
            <a:solidFill>
              <a:srgbClr val="C61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2" name="Freeform 1484"/>
            <p:cNvSpPr>
              <a:spLocks/>
            </p:cNvSpPr>
            <p:nvPr userDrawn="1"/>
          </p:nvSpPr>
          <p:spPr bwMode="auto">
            <a:xfrm>
              <a:off x="11713302" y="-2173287"/>
              <a:ext cx="485775" cy="25400"/>
            </a:xfrm>
            <a:custGeom>
              <a:avLst/>
              <a:gdLst>
                <a:gd name="T0" fmla="*/ 231 w 306"/>
                <a:gd name="T1" fmla="*/ 0 h 16"/>
                <a:gd name="T2" fmla="*/ 306 w 306"/>
                <a:gd name="T3" fmla="*/ 0 h 16"/>
                <a:gd name="T4" fmla="*/ 306 w 306"/>
                <a:gd name="T5" fmla="*/ 16 h 16"/>
                <a:gd name="T6" fmla="*/ 0 w 306"/>
                <a:gd name="T7" fmla="*/ 16 h 16"/>
                <a:gd name="T8" fmla="*/ 0 w 306"/>
                <a:gd name="T9" fmla="*/ 0 h 16"/>
                <a:gd name="T10" fmla="*/ 231 w 306"/>
                <a:gd name="T11" fmla="*/ 0 h 16"/>
                <a:gd name="T12" fmla="*/ 231 w 30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6">
                  <a:moveTo>
                    <a:pt x="231" y="0"/>
                  </a:moveTo>
                  <a:lnTo>
                    <a:pt x="306" y="0"/>
                  </a:lnTo>
                  <a:lnTo>
                    <a:pt x="30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3" name="Freeform 1485"/>
            <p:cNvSpPr>
              <a:spLocks/>
            </p:cNvSpPr>
            <p:nvPr userDrawn="1"/>
          </p:nvSpPr>
          <p:spPr bwMode="auto">
            <a:xfrm>
              <a:off x="11713302" y="-2147887"/>
              <a:ext cx="485775" cy="44450"/>
            </a:xfrm>
            <a:custGeom>
              <a:avLst/>
              <a:gdLst>
                <a:gd name="T0" fmla="*/ 306 w 306"/>
                <a:gd name="T1" fmla="*/ 0 h 28"/>
                <a:gd name="T2" fmla="*/ 306 w 306"/>
                <a:gd name="T3" fmla="*/ 28 h 28"/>
                <a:gd name="T4" fmla="*/ 231 w 306"/>
                <a:gd name="T5" fmla="*/ 28 h 28"/>
                <a:gd name="T6" fmla="*/ 231 w 306"/>
                <a:gd name="T7" fmla="*/ 28 h 28"/>
                <a:gd name="T8" fmla="*/ 0 w 306"/>
                <a:gd name="T9" fmla="*/ 28 h 28"/>
                <a:gd name="T10" fmla="*/ 0 w 306"/>
                <a:gd name="T11" fmla="*/ 0 h 28"/>
                <a:gd name="T12" fmla="*/ 306 w 30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28">
                  <a:moveTo>
                    <a:pt x="306" y="0"/>
                  </a:moveTo>
                  <a:lnTo>
                    <a:pt x="306" y="28"/>
                  </a:lnTo>
                  <a:lnTo>
                    <a:pt x="231" y="28"/>
                  </a:lnTo>
                  <a:lnTo>
                    <a:pt x="231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4" name="Freeform 1486"/>
            <p:cNvSpPr>
              <a:spLocks/>
            </p:cNvSpPr>
            <p:nvPr userDrawn="1"/>
          </p:nvSpPr>
          <p:spPr bwMode="auto">
            <a:xfrm>
              <a:off x="11986352" y="-1917700"/>
              <a:ext cx="577850" cy="82550"/>
            </a:xfrm>
            <a:custGeom>
              <a:avLst/>
              <a:gdLst>
                <a:gd name="T0" fmla="*/ 364 w 364"/>
                <a:gd name="T1" fmla="*/ 41 h 52"/>
                <a:gd name="T2" fmla="*/ 354 w 364"/>
                <a:gd name="T3" fmla="*/ 52 h 52"/>
                <a:gd name="T4" fmla="*/ 0 w 364"/>
                <a:gd name="T5" fmla="*/ 52 h 52"/>
                <a:gd name="T6" fmla="*/ 0 w 364"/>
                <a:gd name="T7" fmla="*/ 0 h 52"/>
                <a:gd name="T8" fmla="*/ 364 w 364"/>
                <a:gd name="T9" fmla="*/ 0 h 52"/>
                <a:gd name="T10" fmla="*/ 364 w 364"/>
                <a:gd name="T11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52">
                  <a:moveTo>
                    <a:pt x="364" y="41"/>
                  </a:moveTo>
                  <a:cubicBezTo>
                    <a:pt x="364" y="47"/>
                    <a:pt x="360" y="52"/>
                    <a:pt x="35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4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5" name="Freeform 1487"/>
            <p:cNvSpPr>
              <a:spLocks/>
            </p:cNvSpPr>
            <p:nvPr userDrawn="1"/>
          </p:nvSpPr>
          <p:spPr bwMode="auto">
            <a:xfrm>
              <a:off x="11986352" y="-2076450"/>
              <a:ext cx="577850" cy="96838"/>
            </a:xfrm>
            <a:custGeom>
              <a:avLst/>
              <a:gdLst>
                <a:gd name="T0" fmla="*/ 0 w 364"/>
                <a:gd name="T1" fmla="*/ 0 h 61"/>
                <a:gd name="T2" fmla="*/ 354 w 364"/>
                <a:gd name="T3" fmla="*/ 0 h 61"/>
                <a:gd name="T4" fmla="*/ 364 w 364"/>
                <a:gd name="T5" fmla="*/ 10 h 61"/>
                <a:gd name="T6" fmla="*/ 364 w 364"/>
                <a:gd name="T7" fmla="*/ 61 h 61"/>
                <a:gd name="T8" fmla="*/ 0 w 364"/>
                <a:gd name="T9" fmla="*/ 61 h 61"/>
                <a:gd name="T10" fmla="*/ 0 w 364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61">
                  <a:moveTo>
                    <a:pt x="0" y="0"/>
                  </a:moveTo>
                  <a:cubicBezTo>
                    <a:pt x="354" y="0"/>
                    <a:pt x="354" y="0"/>
                    <a:pt x="354" y="0"/>
                  </a:cubicBezTo>
                  <a:cubicBezTo>
                    <a:pt x="360" y="0"/>
                    <a:pt x="364" y="5"/>
                    <a:pt x="364" y="10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0" y="61"/>
                    <a:pt x="0" y="61"/>
                    <a:pt x="0" y="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6" name="Rectangle 1488"/>
            <p:cNvSpPr>
              <a:spLocks noChangeArrowheads="1"/>
            </p:cNvSpPr>
            <p:nvPr userDrawn="1"/>
          </p:nvSpPr>
          <p:spPr bwMode="auto">
            <a:xfrm>
              <a:off x="11986352" y="-1979612"/>
              <a:ext cx="577850" cy="61913"/>
            </a:xfrm>
            <a:prstGeom prst="rect">
              <a:avLst/>
            </a:prstGeom>
            <a:solidFill>
              <a:srgbClr val="8BC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7" name="Freeform 1489"/>
            <p:cNvSpPr>
              <a:spLocks/>
            </p:cNvSpPr>
            <p:nvPr userDrawn="1"/>
          </p:nvSpPr>
          <p:spPr bwMode="auto">
            <a:xfrm>
              <a:off x="11360877" y="-2076450"/>
              <a:ext cx="688975" cy="241300"/>
            </a:xfrm>
            <a:custGeom>
              <a:avLst/>
              <a:gdLst>
                <a:gd name="T0" fmla="*/ 13 w 434"/>
                <a:gd name="T1" fmla="*/ 125 h 152"/>
                <a:gd name="T2" fmla="*/ 408 w 434"/>
                <a:gd name="T3" fmla="*/ 125 h 152"/>
                <a:gd name="T4" fmla="*/ 408 w 434"/>
                <a:gd name="T5" fmla="*/ 27 h 152"/>
                <a:gd name="T6" fmla="*/ 13 w 434"/>
                <a:gd name="T7" fmla="*/ 27 h 152"/>
                <a:gd name="T8" fmla="*/ 0 w 434"/>
                <a:gd name="T9" fmla="*/ 13 h 152"/>
                <a:gd name="T10" fmla="*/ 13 w 434"/>
                <a:gd name="T11" fmla="*/ 0 h 152"/>
                <a:gd name="T12" fmla="*/ 421 w 434"/>
                <a:gd name="T13" fmla="*/ 0 h 152"/>
                <a:gd name="T14" fmla="*/ 434 w 434"/>
                <a:gd name="T15" fmla="*/ 13 h 152"/>
                <a:gd name="T16" fmla="*/ 434 w 434"/>
                <a:gd name="T17" fmla="*/ 138 h 152"/>
                <a:gd name="T18" fmla="*/ 421 w 434"/>
                <a:gd name="T19" fmla="*/ 152 h 152"/>
                <a:gd name="T20" fmla="*/ 13 w 434"/>
                <a:gd name="T21" fmla="*/ 152 h 152"/>
                <a:gd name="T22" fmla="*/ 0 w 434"/>
                <a:gd name="T23" fmla="*/ 138 h 152"/>
                <a:gd name="T24" fmla="*/ 13 w 434"/>
                <a:gd name="T25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4" h="152">
                  <a:moveTo>
                    <a:pt x="13" y="125"/>
                  </a:moveTo>
                  <a:cubicBezTo>
                    <a:pt x="408" y="125"/>
                    <a:pt x="408" y="125"/>
                    <a:pt x="408" y="125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8" y="0"/>
                    <a:pt x="434" y="6"/>
                    <a:pt x="434" y="13"/>
                  </a:cubicBezTo>
                  <a:cubicBezTo>
                    <a:pt x="434" y="138"/>
                    <a:pt x="434" y="138"/>
                    <a:pt x="434" y="138"/>
                  </a:cubicBezTo>
                  <a:cubicBezTo>
                    <a:pt x="434" y="146"/>
                    <a:pt x="428" y="152"/>
                    <a:pt x="421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6" y="152"/>
                    <a:pt x="0" y="146"/>
                    <a:pt x="0" y="138"/>
                  </a:cubicBezTo>
                  <a:cubicBezTo>
                    <a:pt x="0" y="131"/>
                    <a:pt x="6" y="125"/>
                    <a:pt x="13" y="125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8" name="Rectangle 1490"/>
            <p:cNvSpPr>
              <a:spLocks noChangeArrowheads="1"/>
            </p:cNvSpPr>
            <p:nvPr userDrawn="1"/>
          </p:nvSpPr>
          <p:spPr bwMode="auto">
            <a:xfrm>
              <a:off x="11381514" y="-2033587"/>
              <a:ext cx="627063" cy="76200"/>
            </a:xfrm>
            <a:prstGeom prst="rect">
              <a:avLst/>
            </a:pr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9" name="Rectangle 1491"/>
            <p:cNvSpPr>
              <a:spLocks noChangeArrowheads="1"/>
            </p:cNvSpPr>
            <p:nvPr userDrawn="1"/>
          </p:nvSpPr>
          <p:spPr bwMode="auto">
            <a:xfrm>
              <a:off x="11381514" y="-1957387"/>
              <a:ext cx="627063" cy="79375"/>
            </a:xfrm>
            <a:prstGeom prst="rect">
              <a:avLst/>
            </a:pr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0" name="Freeform 1492"/>
            <p:cNvSpPr>
              <a:spLocks/>
            </p:cNvSpPr>
            <p:nvPr userDrawn="1"/>
          </p:nvSpPr>
          <p:spPr bwMode="auto">
            <a:xfrm>
              <a:off x="10552839" y="-5113337"/>
              <a:ext cx="1408113" cy="1277938"/>
            </a:xfrm>
            <a:custGeom>
              <a:avLst/>
              <a:gdLst>
                <a:gd name="T0" fmla="*/ 0 w 887"/>
                <a:gd name="T1" fmla="*/ 303 h 805"/>
                <a:gd name="T2" fmla="*/ 230 w 887"/>
                <a:gd name="T3" fmla="*/ 0 h 805"/>
                <a:gd name="T4" fmla="*/ 887 w 887"/>
                <a:gd name="T5" fmla="*/ 273 h 805"/>
                <a:gd name="T6" fmla="*/ 887 w 887"/>
                <a:gd name="T7" fmla="*/ 513 h 805"/>
                <a:gd name="T8" fmla="*/ 871 w 887"/>
                <a:gd name="T9" fmla="*/ 560 h 805"/>
                <a:gd name="T10" fmla="*/ 694 w 887"/>
                <a:gd name="T11" fmla="*/ 805 h 805"/>
                <a:gd name="T12" fmla="*/ 490 w 887"/>
                <a:gd name="T13" fmla="*/ 749 h 805"/>
                <a:gd name="T14" fmla="*/ 54 w 887"/>
                <a:gd name="T15" fmla="*/ 403 h 805"/>
                <a:gd name="T16" fmla="*/ 0 w 887"/>
                <a:gd name="T17" fmla="*/ 303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805">
                  <a:moveTo>
                    <a:pt x="0" y="303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887" y="273"/>
                    <a:pt x="887" y="273"/>
                    <a:pt x="887" y="273"/>
                  </a:cubicBezTo>
                  <a:cubicBezTo>
                    <a:pt x="887" y="513"/>
                    <a:pt x="887" y="513"/>
                    <a:pt x="887" y="513"/>
                  </a:cubicBezTo>
                  <a:cubicBezTo>
                    <a:pt x="871" y="560"/>
                    <a:pt x="871" y="560"/>
                    <a:pt x="871" y="560"/>
                  </a:cubicBezTo>
                  <a:cubicBezTo>
                    <a:pt x="694" y="805"/>
                    <a:pt x="694" y="805"/>
                    <a:pt x="694" y="805"/>
                  </a:cubicBezTo>
                  <a:cubicBezTo>
                    <a:pt x="694" y="805"/>
                    <a:pt x="604" y="795"/>
                    <a:pt x="490" y="749"/>
                  </a:cubicBezTo>
                  <a:cubicBezTo>
                    <a:pt x="347" y="692"/>
                    <a:pt x="119" y="497"/>
                    <a:pt x="54" y="403"/>
                  </a:cubicBezTo>
                  <a:cubicBezTo>
                    <a:pt x="23" y="357"/>
                    <a:pt x="0" y="303"/>
                    <a:pt x="0" y="303"/>
                  </a:cubicBezTo>
                  <a:close/>
                </a:path>
              </a:pathLst>
            </a:custGeom>
            <a:solidFill>
              <a:srgbClr val="354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1" name="Freeform 1493"/>
            <p:cNvSpPr>
              <a:spLocks/>
            </p:cNvSpPr>
            <p:nvPr userDrawn="1"/>
          </p:nvSpPr>
          <p:spPr bwMode="auto">
            <a:xfrm>
              <a:off x="10409964" y="-5602287"/>
              <a:ext cx="2152650" cy="1573213"/>
            </a:xfrm>
            <a:custGeom>
              <a:avLst/>
              <a:gdLst>
                <a:gd name="T0" fmla="*/ 29 w 1356"/>
                <a:gd name="T1" fmla="*/ 0 h 991"/>
                <a:gd name="T2" fmla="*/ 23 w 1356"/>
                <a:gd name="T3" fmla="*/ 56 h 991"/>
                <a:gd name="T4" fmla="*/ 806 w 1356"/>
                <a:gd name="T5" fmla="*/ 808 h 991"/>
                <a:gd name="T6" fmla="*/ 1300 w 1356"/>
                <a:gd name="T7" fmla="*/ 979 h 991"/>
                <a:gd name="T8" fmla="*/ 1356 w 1356"/>
                <a:gd name="T9" fmla="*/ 935 h 991"/>
                <a:gd name="T10" fmla="*/ 29 w 1356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6" h="991">
                  <a:moveTo>
                    <a:pt x="29" y="0"/>
                  </a:moveTo>
                  <a:cubicBezTo>
                    <a:pt x="29" y="0"/>
                    <a:pt x="0" y="13"/>
                    <a:pt x="23" y="56"/>
                  </a:cubicBezTo>
                  <a:cubicBezTo>
                    <a:pt x="46" y="99"/>
                    <a:pt x="806" y="808"/>
                    <a:pt x="806" y="808"/>
                  </a:cubicBezTo>
                  <a:cubicBezTo>
                    <a:pt x="1300" y="979"/>
                    <a:pt x="1300" y="979"/>
                    <a:pt x="1300" y="979"/>
                  </a:cubicBezTo>
                  <a:cubicBezTo>
                    <a:pt x="1300" y="979"/>
                    <a:pt x="1341" y="991"/>
                    <a:pt x="1356" y="93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9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2" name="Freeform 1494"/>
            <p:cNvSpPr>
              <a:spLocks/>
            </p:cNvSpPr>
            <p:nvPr userDrawn="1"/>
          </p:nvSpPr>
          <p:spPr bwMode="auto">
            <a:xfrm>
              <a:off x="10406789" y="-5610225"/>
              <a:ext cx="2166938" cy="1533525"/>
            </a:xfrm>
            <a:custGeom>
              <a:avLst/>
              <a:gdLst>
                <a:gd name="T0" fmla="*/ 679 w 1365"/>
                <a:gd name="T1" fmla="*/ 325 h 966"/>
                <a:gd name="T2" fmla="*/ 45 w 1365"/>
                <a:gd name="T3" fmla="*/ 3 h 966"/>
                <a:gd name="T4" fmla="*/ 45 w 1365"/>
                <a:gd name="T5" fmla="*/ 45 h 966"/>
                <a:gd name="T6" fmla="*/ 820 w 1365"/>
                <a:gd name="T7" fmla="*/ 792 h 966"/>
                <a:gd name="T8" fmla="*/ 1326 w 1365"/>
                <a:gd name="T9" fmla="*/ 956 h 966"/>
                <a:gd name="T10" fmla="*/ 1358 w 1365"/>
                <a:gd name="T11" fmla="*/ 940 h 966"/>
                <a:gd name="T12" fmla="*/ 679 w 1365"/>
                <a:gd name="T13" fmla="*/ 325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5" h="966">
                  <a:moveTo>
                    <a:pt x="679" y="325"/>
                  </a:move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0" y="0"/>
                    <a:pt x="45" y="45"/>
                  </a:cubicBezTo>
                  <a:cubicBezTo>
                    <a:pt x="90" y="90"/>
                    <a:pt x="820" y="792"/>
                    <a:pt x="820" y="792"/>
                  </a:cubicBezTo>
                  <a:cubicBezTo>
                    <a:pt x="1326" y="956"/>
                    <a:pt x="1326" y="956"/>
                    <a:pt x="1326" y="956"/>
                  </a:cubicBezTo>
                  <a:cubicBezTo>
                    <a:pt x="1326" y="956"/>
                    <a:pt x="1352" y="966"/>
                    <a:pt x="1358" y="940"/>
                  </a:cubicBezTo>
                  <a:cubicBezTo>
                    <a:pt x="1365" y="915"/>
                    <a:pt x="679" y="325"/>
                    <a:pt x="679" y="325"/>
                  </a:cubicBezTo>
                  <a:close/>
                </a:path>
              </a:pathLst>
            </a:custGeom>
            <a:solidFill>
              <a:srgbClr val="4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3" name="Freeform 1495"/>
            <p:cNvSpPr>
              <a:spLocks/>
            </p:cNvSpPr>
            <p:nvPr userDrawn="1"/>
          </p:nvSpPr>
          <p:spPr bwMode="auto">
            <a:xfrm>
              <a:off x="11640277" y="-4716462"/>
              <a:ext cx="727075" cy="1762125"/>
            </a:xfrm>
            <a:custGeom>
              <a:avLst/>
              <a:gdLst>
                <a:gd name="T0" fmla="*/ 7 w 458"/>
                <a:gd name="T1" fmla="*/ 33 h 1110"/>
                <a:gd name="T2" fmla="*/ 293 w 458"/>
                <a:gd name="T3" fmla="*/ 301 h 1110"/>
                <a:gd name="T4" fmla="*/ 388 w 458"/>
                <a:gd name="T5" fmla="*/ 394 h 1110"/>
                <a:gd name="T6" fmla="*/ 340 w 458"/>
                <a:gd name="T7" fmla="*/ 531 h 1110"/>
                <a:gd name="T8" fmla="*/ 331 w 458"/>
                <a:gd name="T9" fmla="*/ 662 h 1110"/>
                <a:gd name="T10" fmla="*/ 289 w 458"/>
                <a:gd name="T11" fmla="*/ 718 h 1110"/>
                <a:gd name="T12" fmla="*/ 318 w 458"/>
                <a:gd name="T13" fmla="*/ 761 h 1110"/>
                <a:gd name="T14" fmla="*/ 293 w 458"/>
                <a:gd name="T15" fmla="*/ 953 h 1110"/>
                <a:gd name="T16" fmla="*/ 304 w 458"/>
                <a:gd name="T17" fmla="*/ 1092 h 1110"/>
                <a:gd name="T18" fmla="*/ 379 w 458"/>
                <a:gd name="T19" fmla="*/ 1092 h 1110"/>
                <a:gd name="T20" fmla="*/ 455 w 458"/>
                <a:gd name="T21" fmla="*/ 1011 h 1110"/>
                <a:gd name="T22" fmla="*/ 349 w 458"/>
                <a:gd name="T23" fmla="*/ 817 h 1110"/>
                <a:gd name="T24" fmla="*/ 358 w 458"/>
                <a:gd name="T25" fmla="*/ 763 h 1110"/>
                <a:gd name="T26" fmla="*/ 370 w 458"/>
                <a:gd name="T27" fmla="*/ 678 h 1110"/>
                <a:gd name="T28" fmla="*/ 399 w 458"/>
                <a:gd name="T29" fmla="*/ 488 h 1110"/>
                <a:gd name="T30" fmla="*/ 412 w 458"/>
                <a:gd name="T31" fmla="*/ 347 h 1110"/>
                <a:gd name="T32" fmla="*/ 131 w 458"/>
                <a:gd name="T33" fmla="*/ 103 h 1110"/>
                <a:gd name="T34" fmla="*/ 36 w 458"/>
                <a:gd name="T35" fmla="*/ 13 h 1110"/>
                <a:gd name="T36" fmla="*/ 7 w 458"/>
                <a:gd name="T37" fmla="*/ 33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1110">
                  <a:moveTo>
                    <a:pt x="7" y="33"/>
                  </a:moveTo>
                  <a:cubicBezTo>
                    <a:pt x="7" y="33"/>
                    <a:pt x="244" y="268"/>
                    <a:pt x="293" y="301"/>
                  </a:cubicBezTo>
                  <a:cubicBezTo>
                    <a:pt x="317" y="318"/>
                    <a:pt x="383" y="379"/>
                    <a:pt x="388" y="394"/>
                  </a:cubicBezTo>
                  <a:cubicBezTo>
                    <a:pt x="397" y="425"/>
                    <a:pt x="365" y="473"/>
                    <a:pt x="340" y="531"/>
                  </a:cubicBezTo>
                  <a:cubicBezTo>
                    <a:pt x="316" y="590"/>
                    <a:pt x="331" y="662"/>
                    <a:pt x="331" y="662"/>
                  </a:cubicBezTo>
                  <a:cubicBezTo>
                    <a:pt x="331" y="662"/>
                    <a:pt x="286" y="687"/>
                    <a:pt x="289" y="718"/>
                  </a:cubicBezTo>
                  <a:cubicBezTo>
                    <a:pt x="291" y="750"/>
                    <a:pt x="318" y="761"/>
                    <a:pt x="318" y="761"/>
                  </a:cubicBezTo>
                  <a:cubicBezTo>
                    <a:pt x="318" y="761"/>
                    <a:pt x="271" y="862"/>
                    <a:pt x="293" y="953"/>
                  </a:cubicBezTo>
                  <a:cubicBezTo>
                    <a:pt x="316" y="1043"/>
                    <a:pt x="311" y="1092"/>
                    <a:pt x="304" y="1092"/>
                  </a:cubicBezTo>
                  <a:cubicBezTo>
                    <a:pt x="298" y="1092"/>
                    <a:pt x="345" y="1110"/>
                    <a:pt x="379" y="1092"/>
                  </a:cubicBezTo>
                  <a:cubicBezTo>
                    <a:pt x="412" y="1074"/>
                    <a:pt x="453" y="1036"/>
                    <a:pt x="455" y="1011"/>
                  </a:cubicBezTo>
                  <a:cubicBezTo>
                    <a:pt x="458" y="986"/>
                    <a:pt x="349" y="858"/>
                    <a:pt x="349" y="817"/>
                  </a:cubicBezTo>
                  <a:cubicBezTo>
                    <a:pt x="349" y="777"/>
                    <a:pt x="358" y="763"/>
                    <a:pt x="358" y="763"/>
                  </a:cubicBezTo>
                  <a:cubicBezTo>
                    <a:pt x="358" y="763"/>
                    <a:pt x="428" y="734"/>
                    <a:pt x="370" y="678"/>
                  </a:cubicBezTo>
                  <a:cubicBezTo>
                    <a:pt x="370" y="678"/>
                    <a:pt x="356" y="540"/>
                    <a:pt x="399" y="488"/>
                  </a:cubicBezTo>
                  <a:cubicBezTo>
                    <a:pt x="442" y="437"/>
                    <a:pt x="451" y="385"/>
                    <a:pt x="412" y="347"/>
                  </a:cubicBezTo>
                  <a:cubicBezTo>
                    <a:pt x="374" y="308"/>
                    <a:pt x="192" y="175"/>
                    <a:pt x="131" y="103"/>
                  </a:cubicBezTo>
                  <a:cubicBezTo>
                    <a:pt x="70" y="31"/>
                    <a:pt x="36" y="13"/>
                    <a:pt x="36" y="13"/>
                  </a:cubicBezTo>
                  <a:cubicBezTo>
                    <a:pt x="36" y="13"/>
                    <a:pt x="0" y="0"/>
                    <a:pt x="7" y="33"/>
                  </a:cubicBezTo>
                  <a:close/>
                </a:path>
              </a:pathLst>
            </a:custGeom>
            <a:solidFill>
              <a:srgbClr val="FAC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4" name="Freeform 1496"/>
            <p:cNvSpPr>
              <a:spLocks noEditPoints="1"/>
            </p:cNvSpPr>
            <p:nvPr userDrawn="1"/>
          </p:nvSpPr>
          <p:spPr bwMode="auto">
            <a:xfrm>
              <a:off x="7901714" y="-3994150"/>
              <a:ext cx="393700" cy="38100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0 w 248"/>
                <a:gd name="T5" fmla="*/ 24 h 24"/>
                <a:gd name="T6" fmla="*/ 248 w 248"/>
                <a:gd name="T7" fmla="*/ 0 h 24"/>
                <a:gd name="T8" fmla="*/ 210 w 248"/>
                <a:gd name="T9" fmla="*/ 0 h 24"/>
                <a:gd name="T10" fmla="*/ 248 w 24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lnTo>
                    <a:pt x="0" y="24"/>
                  </a:lnTo>
                  <a:close/>
                  <a:moveTo>
                    <a:pt x="248" y="0"/>
                  </a:moveTo>
                  <a:lnTo>
                    <a:pt x="210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5" name="Freeform 1497"/>
            <p:cNvSpPr>
              <a:spLocks noEditPoints="1"/>
            </p:cNvSpPr>
            <p:nvPr userDrawn="1"/>
          </p:nvSpPr>
          <p:spPr bwMode="auto">
            <a:xfrm>
              <a:off x="7901714" y="-3994150"/>
              <a:ext cx="393700" cy="38100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248 w 248"/>
                <a:gd name="T5" fmla="*/ 0 h 24"/>
                <a:gd name="T6" fmla="*/ 210 w 248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moveTo>
                    <a:pt x="248" y="0"/>
                  </a:moveTo>
                  <a:lnTo>
                    <a:pt x="2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6" name="Freeform 1498"/>
            <p:cNvSpPr>
              <a:spLocks/>
            </p:cNvSpPr>
            <p:nvPr userDrawn="1"/>
          </p:nvSpPr>
          <p:spPr bwMode="auto">
            <a:xfrm>
              <a:off x="8392252" y="-4027487"/>
              <a:ext cx="161925" cy="171450"/>
            </a:xfrm>
            <a:custGeom>
              <a:avLst/>
              <a:gdLst>
                <a:gd name="T0" fmla="*/ 86 w 102"/>
                <a:gd name="T1" fmla="*/ 20 h 108"/>
                <a:gd name="T2" fmla="*/ 102 w 102"/>
                <a:gd name="T3" fmla="*/ 99 h 108"/>
                <a:gd name="T4" fmla="*/ 0 w 102"/>
                <a:gd name="T5" fmla="*/ 53 h 108"/>
                <a:gd name="T6" fmla="*/ 51 w 102"/>
                <a:gd name="T7" fmla="*/ 0 h 108"/>
                <a:gd name="T8" fmla="*/ 86 w 102"/>
                <a:gd name="T9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8">
                  <a:moveTo>
                    <a:pt x="86" y="20"/>
                  </a:moveTo>
                  <a:cubicBezTo>
                    <a:pt x="86" y="20"/>
                    <a:pt x="58" y="76"/>
                    <a:pt x="102" y="99"/>
                  </a:cubicBezTo>
                  <a:cubicBezTo>
                    <a:pt x="102" y="99"/>
                    <a:pt x="27" y="108"/>
                    <a:pt x="0" y="53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86" y="20"/>
                  </a:ln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7" name="Freeform 1499"/>
            <p:cNvSpPr>
              <a:spLocks/>
            </p:cNvSpPr>
            <p:nvPr userDrawn="1"/>
          </p:nvSpPr>
          <p:spPr bwMode="auto">
            <a:xfrm>
              <a:off x="8390664" y="-4006850"/>
              <a:ext cx="138113" cy="125413"/>
            </a:xfrm>
            <a:custGeom>
              <a:avLst/>
              <a:gdLst>
                <a:gd name="T0" fmla="*/ 0 w 87"/>
                <a:gd name="T1" fmla="*/ 40 h 79"/>
                <a:gd name="T2" fmla="*/ 39 w 87"/>
                <a:gd name="T3" fmla="*/ 0 h 79"/>
                <a:gd name="T4" fmla="*/ 87 w 87"/>
                <a:gd name="T5" fmla="*/ 7 h 79"/>
                <a:gd name="T6" fmla="*/ 47 w 87"/>
                <a:gd name="T7" fmla="*/ 79 h 79"/>
                <a:gd name="T8" fmla="*/ 0 w 87"/>
                <a:gd name="T9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9">
                  <a:moveTo>
                    <a:pt x="0" y="4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60" y="40"/>
                    <a:pt x="50" y="67"/>
                    <a:pt x="47" y="79"/>
                  </a:cubicBezTo>
                  <a:cubicBezTo>
                    <a:pt x="29" y="73"/>
                    <a:pt x="11" y="61"/>
                    <a:pt x="0" y="40"/>
                  </a:cubicBezTo>
                  <a:close/>
                </a:path>
              </a:pathLst>
            </a:custGeom>
            <a:solidFill>
              <a:srgbClr val="D6A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8" name="Freeform 1500"/>
            <p:cNvSpPr>
              <a:spLocks/>
            </p:cNvSpPr>
            <p:nvPr userDrawn="1"/>
          </p:nvSpPr>
          <p:spPr bwMode="auto">
            <a:xfrm>
              <a:off x="7923939" y="-4554537"/>
              <a:ext cx="682625" cy="684213"/>
            </a:xfrm>
            <a:custGeom>
              <a:avLst/>
              <a:gdLst>
                <a:gd name="T0" fmla="*/ 0 w 430"/>
                <a:gd name="T1" fmla="*/ 215 h 431"/>
                <a:gd name="T2" fmla="*/ 215 w 430"/>
                <a:gd name="T3" fmla="*/ 431 h 431"/>
                <a:gd name="T4" fmla="*/ 394 w 430"/>
                <a:gd name="T5" fmla="*/ 336 h 431"/>
                <a:gd name="T6" fmla="*/ 430 w 430"/>
                <a:gd name="T7" fmla="*/ 215 h 431"/>
                <a:gd name="T8" fmla="*/ 215 w 430"/>
                <a:gd name="T9" fmla="*/ 0 h 431"/>
                <a:gd name="T10" fmla="*/ 0 w 430"/>
                <a:gd name="T11" fmla="*/ 21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431">
                  <a:moveTo>
                    <a:pt x="0" y="215"/>
                  </a:moveTo>
                  <a:cubicBezTo>
                    <a:pt x="0" y="334"/>
                    <a:pt x="96" y="431"/>
                    <a:pt x="215" y="431"/>
                  </a:cubicBezTo>
                  <a:cubicBezTo>
                    <a:pt x="289" y="431"/>
                    <a:pt x="355" y="393"/>
                    <a:pt x="394" y="336"/>
                  </a:cubicBezTo>
                  <a:cubicBezTo>
                    <a:pt x="417" y="301"/>
                    <a:pt x="430" y="260"/>
                    <a:pt x="430" y="215"/>
                  </a:cubicBezTo>
                  <a:cubicBezTo>
                    <a:pt x="430" y="96"/>
                    <a:pt x="334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9" name="Freeform 1501"/>
            <p:cNvSpPr>
              <a:spLocks/>
            </p:cNvSpPr>
            <p:nvPr userDrawn="1"/>
          </p:nvSpPr>
          <p:spPr bwMode="auto">
            <a:xfrm>
              <a:off x="8371614" y="-4265612"/>
              <a:ext cx="100013" cy="104775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7 w 63"/>
                <a:gd name="T5" fmla="*/ 61 h 66"/>
                <a:gd name="T6" fmla="*/ 63 w 63"/>
                <a:gd name="T7" fmla="*/ 33 h 66"/>
                <a:gd name="T8" fmla="*/ 47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5" y="66"/>
                    <a:pt x="37" y="66"/>
                    <a:pt x="47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7" y="6"/>
                  </a:cubicBezTo>
                  <a:cubicBezTo>
                    <a:pt x="37" y="0"/>
                    <a:pt x="25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0" name="Freeform 1502"/>
            <p:cNvSpPr>
              <a:spLocks/>
            </p:cNvSpPr>
            <p:nvPr userDrawn="1"/>
          </p:nvSpPr>
          <p:spPr bwMode="auto">
            <a:xfrm>
              <a:off x="8214452" y="-4265612"/>
              <a:ext cx="101600" cy="104775"/>
            </a:xfrm>
            <a:custGeom>
              <a:avLst/>
              <a:gdLst>
                <a:gd name="T0" fmla="*/ 0 w 64"/>
                <a:gd name="T1" fmla="*/ 33 h 66"/>
                <a:gd name="T2" fmla="*/ 16 w 64"/>
                <a:gd name="T3" fmla="*/ 61 h 66"/>
                <a:gd name="T4" fmla="*/ 48 w 64"/>
                <a:gd name="T5" fmla="*/ 61 h 66"/>
                <a:gd name="T6" fmla="*/ 64 w 64"/>
                <a:gd name="T7" fmla="*/ 33 h 66"/>
                <a:gd name="T8" fmla="*/ 48 w 64"/>
                <a:gd name="T9" fmla="*/ 6 h 66"/>
                <a:gd name="T10" fmla="*/ 16 w 64"/>
                <a:gd name="T11" fmla="*/ 6 h 66"/>
                <a:gd name="T12" fmla="*/ 0 w 64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8" y="55"/>
                    <a:pt x="64" y="45"/>
                    <a:pt x="64" y="33"/>
                  </a:cubicBezTo>
                  <a:cubicBezTo>
                    <a:pt x="64" y="22"/>
                    <a:pt x="58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1" name="Freeform 1503"/>
            <p:cNvSpPr>
              <a:spLocks/>
            </p:cNvSpPr>
            <p:nvPr userDrawn="1"/>
          </p:nvSpPr>
          <p:spPr bwMode="auto">
            <a:xfrm>
              <a:off x="8058877" y="-4265612"/>
              <a:ext cx="100013" cy="104775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8 w 63"/>
                <a:gd name="T5" fmla="*/ 61 h 66"/>
                <a:gd name="T6" fmla="*/ 63 w 63"/>
                <a:gd name="T7" fmla="*/ 33 h 66"/>
                <a:gd name="T8" fmla="*/ 48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2" name="Freeform 1504"/>
            <p:cNvSpPr>
              <a:spLocks noEditPoints="1"/>
            </p:cNvSpPr>
            <p:nvPr userDrawn="1"/>
          </p:nvSpPr>
          <p:spPr bwMode="auto">
            <a:xfrm>
              <a:off x="7646127" y="-4067175"/>
              <a:ext cx="620713" cy="60325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391 w 391"/>
                <a:gd name="T5" fmla="*/ 38 h 38"/>
                <a:gd name="T6" fmla="*/ 0 w 391"/>
                <a:gd name="T7" fmla="*/ 0 h 38"/>
                <a:gd name="T8" fmla="*/ 60 w 391"/>
                <a:gd name="T9" fmla="*/ 0 h 38"/>
                <a:gd name="T10" fmla="*/ 0 w 391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lnTo>
                    <a:pt x="391" y="38"/>
                  </a:lnTo>
                  <a:close/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3" name="Freeform 1505"/>
            <p:cNvSpPr>
              <a:spLocks noEditPoints="1"/>
            </p:cNvSpPr>
            <p:nvPr userDrawn="1"/>
          </p:nvSpPr>
          <p:spPr bwMode="auto">
            <a:xfrm>
              <a:off x="7646127" y="-4067175"/>
              <a:ext cx="620713" cy="60325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0 w 391"/>
                <a:gd name="T5" fmla="*/ 0 h 38"/>
                <a:gd name="T6" fmla="*/ 60 w 39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moveTo>
                    <a:pt x="0" y="0"/>
                  </a:move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4" name="Freeform 1506"/>
            <p:cNvSpPr>
              <a:spLocks/>
            </p:cNvSpPr>
            <p:nvPr userDrawn="1"/>
          </p:nvSpPr>
          <p:spPr bwMode="auto">
            <a:xfrm>
              <a:off x="7238139" y="-4117975"/>
              <a:ext cx="257175" cy="269875"/>
            </a:xfrm>
            <a:custGeom>
              <a:avLst/>
              <a:gdLst>
                <a:gd name="T0" fmla="*/ 24 w 162"/>
                <a:gd name="T1" fmla="*/ 31 h 170"/>
                <a:gd name="T2" fmla="*/ 0 w 162"/>
                <a:gd name="T3" fmla="*/ 155 h 170"/>
                <a:gd name="T4" fmla="*/ 162 w 162"/>
                <a:gd name="T5" fmla="*/ 83 h 170"/>
                <a:gd name="T6" fmla="*/ 81 w 162"/>
                <a:gd name="T7" fmla="*/ 0 h 170"/>
                <a:gd name="T8" fmla="*/ 24 w 162"/>
                <a:gd name="T9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70">
                  <a:moveTo>
                    <a:pt x="24" y="31"/>
                  </a:moveTo>
                  <a:cubicBezTo>
                    <a:pt x="24" y="31"/>
                    <a:pt x="69" y="119"/>
                    <a:pt x="0" y="155"/>
                  </a:cubicBezTo>
                  <a:cubicBezTo>
                    <a:pt x="0" y="155"/>
                    <a:pt x="118" y="170"/>
                    <a:pt x="162" y="83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24" y="3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5" name="Freeform 1507"/>
            <p:cNvSpPr>
              <a:spLocks/>
            </p:cNvSpPr>
            <p:nvPr userDrawn="1"/>
          </p:nvSpPr>
          <p:spPr bwMode="auto">
            <a:xfrm>
              <a:off x="7276239" y="-4086225"/>
              <a:ext cx="219075" cy="198438"/>
            </a:xfrm>
            <a:custGeom>
              <a:avLst/>
              <a:gdLst>
                <a:gd name="T0" fmla="*/ 138 w 138"/>
                <a:gd name="T1" fmla="*/ 63 h 125"/>
                <a:gd name="T2" fmla="*/ 76 w 138"/>
                <a:gd name="T3" fmla="*/ 0 h 125"/>
                <a:gd name="T4" fmla="*/ 0 w 138"/>
                <a:gd name="T5" fmla="*/ 12 h 125"/>
                <a:gd name="T6" fmla="*/ 64 w 138"/>
                <a:gd name="T7" fmla="*/ 125 h 125"/>
                <a:gd name="T8" fmla="*/ 138 w 138"/>
                <a:gd name="T9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25">
                  <a:moveTo>
                    <a:pt x="138" y="6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63"/>
                    <a:pt x="59" y="106"/>
                    <a:pt x="64" y="125"/>
                  </a:cubicBezTo>
                  <a:cubicBezTo>
                    <a:pt x="93" y="115"/>
                    <a:pt x="121" y="97"/>
                    <a:pt x="138" y="63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6" name="Freeform 1508"/>
            <p:cNvSpPr>
              <a:spLocks/>
            </p:cNvSpPr>
            <p:nvPr userDrawn="1"/>
          </p:nvSpPr>
          <p:spPr bwMode="auto">
            <a:xfrm>
              <a:off x="7154002" y="-4951412"/>
              <a:ext cx="1081088" cy="1079500"/>
            </a:xfrm>
            <a:custGeom>
              <a:avLst/>
              <a:gdLst>
                <a:gd name="T0" fmla="*/ 681 w 681"/>
                <a:gd name="T1" fmla="*/ 340 h 680"/>
                <a:gd name="T2" fmla="*/ 340 w 681"/>
                <a:gd name="T3" fmla="*/ 680 h 680"/>
                <a:gd name="T4" fmla="*/ 58 w 681"/>
                <a:gd name="T5" fmla="*/ 530 h 680"/>
                <a:gd name="T6" fmla="*/ 0 w 681"/>
                <a:gd name="T7" fmla="*/ 340 h 680"/>
                <a:gd name="T8" fmla="*/ 340 w 681"/>
                <a:gd name="T9" fmla="*/ 0 h 680"/>
                <a:gd name="T10" fmla="*/ 681 w 681"/>
                <a:gd name="T11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cubicBezTo>
                    <a:pt x="681" y="528"/>
                    <a:pt x="528" y="680"/>
                    <a:pt x="340" y="680"/>
                  </a:cubicBezTo>
                  <a:cubicBezTo>
                    <a:pt x="223" y="680"/>
                    <a:pt x="119" y="621"/>
                    <a:pt x="58" y="530"/>
                  </a:cubicBezTo>
                  <a:cubicBezTo>
                    <a:pt x="21" y="476"/>
                    <a:pt x="0" y="41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528" y="0"/>
                    <a:pt x="681" y="152"/>
                    <a:pt x="681" y="340"/>
                  </a:cubicBez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7" name="Oval 1509"/>
            <p:cNvSpPr>
              <a:spLocks noChangeArrowheads="1"/>
            </p:cNvSpPr>
            <p:nvPr userDrawn="1"/>
          </p:nvSpPr>
          <p:spPr bwMode="auto">
            <a:xfrm>
              <a:off x="7368314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8" name="Oval 1510"/>
            <p:cNvSpPr>
              <a:spLocks noChangeArrowheads="1"/>
            </p:cNvSpPr>
            <p:nvPr userDrawn="1"/>
          </p:nvSpPr>
          <p:spPr bwMode="auto">
            <a:xfrm>
              <a:off x="7614377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9" name="Oval 1511"/>
            <p:cNvSpPr>
              <a:spLocks noChangeArrowheads="1"/>
            </p:cNvSpPr>
            <p:nvPr userDrawn="1"/>
          </p:nvSpPr>
          <p:spPr bwMode="auto">
            <a:xfrm>
              <a:off x="7860439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5725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2539807" y="3653913"/>
            <a:ext cx="4064389" cy="8953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rgbClr val="354877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2539807" y="4549266"/>
            <a:ext cx="4064389" cy="1015623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rgbClr val="354877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47" name="矩形 946"/>
          <p:cNvSpPr/>
          <p:nvPr userDrawn="1"/>
        </p:nvSpPr>
        <p:spPr>
          <a:xfrm>
            <a:off x="0" y="0"/>
            <a:ext cx="9144000" cy="3526492"/>
          </a:xfrm>
          <a:prstGeom prst="rect">
            <a:avLst/>
          </a:prstGeom>
          <a:solidFill>
            <a:srgbClr val="8BB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49" name="组合 948"/>
          <p:cNvGrpSpPr/>
          <p:nvPr userDrawn="1"/>
        </p:nvGrpSpPr>
        <p:grpSpPr>
          <a:xfrm>
            <a:off x="3249813" y="1018879"/>
            <a:ext cx="2644378" cy="2516484"/>
            <a:chOff x="4333082" y="1018879"/>
            <a:chExt cx="3525837" cy="2516484"/>
          </a:xfrm>
        </p:grpSpPr>
        <p:sp>
          <p:nvSpPr>
            <p:cNvPr id="866" name="Freeform 1431"/>
            <p:cNvSpPr>
              <a:spLocks/>
            </p:cNvSpPr>
            <p:nvPr userDrawn="1"/>
          </p:nvSpPr>
          <p:spPr bwMode="auto">
            <a:xfrm>
              <a:off x="4637662" y="1598469"/>
              <a:ext cx="2521412" cy="1714127"/>
            </a:xfrm>
            <a:custGeom>
              <a:avLst/>
              <a:gdLst>
                <a:gd name="T0" fmla="*/ 2558 w 2558"/>
                <a:gd name="T1" fmla="*/ 1460 h 1739"/>
                <a:gd name="T2" fmla="*/ 2558 w 2558"/>
                <a:gd name="T3" fmla="*/ 158 h 1739"/>
                <a:gd name="T4" fmla="*/ 2399 w 2558"/>
                <a:gd name="T5" fmla="*/ 0 h 1739"/>
                <a:gd name="T6" fmla="*/ 158 w 2558"/>
                <a:gd name="T7" fmla="*/ 0 h 1739"/>
                <a:gd name="T8" fmla="*/ 0 w 2558"/>
                <a:gd name="T9" fmla="*/ 158 h 1739"/>
                <a:gd name="T10" fmla="*/ 0 w 2558"/>
                <a:gd name="T11" fmla="*/ 1460 h 1739"/>
                <a:gd name="T12" fmla="*/ 0 w 2558"/>
                <a:gd name="T13" fmla="*/ 1739 h 1739"/>
                <a:gd name="T14" fmla="*/ 2558 w 2558"/>
                <a:gd name="T15" fmla="*/ 1739 h 1739"/>
                <a:gd name="T16" fmla="*/ 2558 w 2558"/>
                <a:gd name="T17" fmla="*/ 1460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8" h="1739">
                  <a:moveTo>
                    <a:pt x="2558" y="1460"/>
                  </a:moveTo>
                  <a:cubicBezTo>
                    <a:pt x="2558" y="158"/>
                    <a:pt x="2558" y="158"/>
                    <a:pt x="2558" y="158"/>
                  </a:cubicBezTo>
                  <a:cubicBezTo>
                    <a:pt x="2558" y="70"/>
                    <a:pt x="2487" y="0"/>
                    <a:pt x="2399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71" y="0"/>
                    <a:pt x="0" y="70"/>
                    <a:pt x="0" y="158"/>
                  </a:cubicBezTo>
                  <a:cubicBezTo>
                    <a:pt x="0" y="1460"/>
                    <a:pt x="0" y="1460"/>
                    <a:pt x="0" y="1460"/>
                  </a:cubicBezTo>
                  <a:cubicBezTo>
                    <a:pt x="0" y="1462"/>
                    <a:pt x="0" y="1737"/>
                    <a:pt x="0" y="1739"/>
                  </a:cubicBezTo>
                  <a:cubicBezTo>
                    <a:pt x="2558" y="1739"/>
                    <a:pt x="2558" y="1739"/>
                    <a:pt x="2558" y="1739"/>
                  </a:cubicBezTo>
                  <a:cubicBezTo>
                    <a:pt x="2558" y="1737"/>
                    <a:pt x="2558" y="1462"/>
                    <a:pt x="2558" y="1460"/>
                  </a:cubicBezTo>
                </a:path>
              </a:pathLst>
            </a:custGeom>
            <a:solidFill>
              <a:srgbClr val="29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7" name="Rectangle 1432"/>
            <p:cNvSpPr>
              <a:spLocks noChangeArrowheads="1"/>
            </p:cNvSpPr>
            <p:nvPr userDrawn="1"/>
          </p:nvSpPr>
          <p:spPr bwMode="auto">
            <a:xfrm>
              <a:off x="4725389" y="1738438"/>
              <a:ext cx="2339059" cy="1523887"/>
            </a:xfrm>
            <a:prstGeom prst="rect">
              <a:avLst/>
            </a:prstGeom>
            <a:solidFill>
              <a:srgbClr val="48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8" name="Rectangle 1433"/>
            <p:cNvSpPr>
              <a:spLocks noChangeArrowheads="1"/>
            </p:cNvSpPr>
            <p:nvPr userDrawn="1"/>
          </p:nvSpPr>
          <p:spPr bwMode="auto">
            <a:xfrm>
              <a:off x="4725389" y="1738438"/>
              <a:ext cx="2339059" cy="1523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69" name="Freeform 1434"/>
            <p:cNvSpPr>
              <a:spLocks/>
            </p:cNvSpPr>
            <p:nvPr userDrawn="1"/>
          </p:nvSpPr>
          <p:spPr bwMode="auto">
            <a:xfrm>
              <a:off x="4423766" y="3312596"/>
              <a:ext cx="2949205" cy="216853"/>
            </a:xfrm>
            <a:custGeom>
              <a:avLst/>
              <a:gdLst>
                <a:gd name="T0" fmla="*/ 0 w 2992"/>
                <a:gd name="T1" fmla="*/ 35 h 220"/>
                <a:gd name="T2" fmla="*/ 185 w 2992"/>
                <a:gd name="T3" fmla="*/ 220 h 220"/>
                <a:gd name="T4" fmla="*/ 2807 w 2992"/>
                <a:gd name="T5" fmla="*/ 220 h 220"/>
                <a:gd name="T6" fmla="*/ 2992 w 2992"/>
                <a:gd name="T7" fmla="*/ 35 h 220"/>
                <a:gd name="T8" fmla="*/ 2992 w 2992"/>
                <a:gd name="T9" fmla="*/ 0 h 220"/>
                <a:gd name="T10" fmla="*/ 0 w 2992"/>
                <a:gd name="T11" fmla="*/ 0 h 220"/>
                <a:gd name="T12" fmla="*/ 0 w 2992"/>
                <a:gd name="T13" fmla="*/ 3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2" h="220">
                  <a:moveTo>
                    <a:pt x="0" y="35"/>
                  </a:moveTo>
                  <a:cubicBezTo>
                    <a:pt x="0" y="137"/>
                    <a:pt x="83" y="220"/>
                    <a:pt x="185" y="220"/>
                  </a:cubicBezTo>
                  <a:cubicBezTo>
                    <a:pt x="2807" y="220"/>
                    <a:pt x="2807" y="220"/>
                    <a:pt x="2807" y="220"/>
                  </a:cubicBezTo>
                  <a:cubicBezTo>
                    <a:pt x="2909" y="220"/>
                    <a:pt x="2992" y="137"/>
                    <a:pt x="2992" y="35"/>
                  </a:cubicBezTo>
                  <a:cubicBezTo>
                    <a:pt x="2992" y="0"/>
                    <a:pt x="2992" y="0"/>
                    <a:pt x="29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70" name="Freeform 1435"/>
            <p:cNvSpPr>
              <a:spLocks/>
            </p:cNvSpPr>
            <p:nvPr userDrawn="1"/>
          </p:nvSpPr>
          <p:spPr bwMode="auto">
            <a:xfrm>
              <a:off x="5701229" y="3408208"/>
              <a:ext cx="382450" cy="39428"/>
            </a:xfrm>
            <a:custGeom>
              <a:avLst/>
              <a:gdLst>
                <a:gd name="T0" fmla="*/ 388 w 388"/>
                <a:gd name="T1" fmla="*/ 20 h 40"/>
                <a:gd name="T2" fmla="*/ 364 w 388"/>
                <a:gd name="T3" fmla="*/ 40 h 40"/>
                <a:gd name="T4" fmla="*/ 23 w 388"/>
                <a:gd name="T5" fmla="*/ 40 h 40"/>
                <a:gd name="T6" fmla="*/ 0 w 388"/>
                <a:gd name="T7" fmla="*/ 20 h 40"/>
                <a:gd name="T8" fmla="*/ 23 w 388"/>
                <a:gd name="T9" fmla="*/ 0 h 40"/>
                <a:gd name="T10" fmla="*/ 364 w 388"/>
                <a:gd name="T11" fmla="*/ 0 h 40"/>
                <a:gd name="T12" fmla="*/ 388 w 388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40">
                  <a:moveTo>
                    <a:pt x="388" y="20"/>
                  </a:moveTo>
                  <a:cubicBezTo>
                    <a:pt x="388" y="31"/>
                    <a:pt x="377" y="40"/>
                    <a:pt x="364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0" y="40"/>
                    <a:pt x="0" y="31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7" y="0"/>
                    <a:pt x="388" y="9"/>
                    <a:pt x="388" y="20"/>
                  </a:cubicBezTo>
                  <a:close/>
                </a:path>
              </a:pathLst>
            </a:custGeom>
            <a:solidFill>
              <a:srgbClr val="C4C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2" name="Freeform 1467"/>
            <p:cNvSpPr>
              <a:spLocks/>
            </p:cNvSpPr>
            <p:nvPr userDrawn="1"/>
          </p:nvSpPr>
          <p:spPr bwMode="auto">
            <a:xfrm>
              <a:off x="7135418" y="3362866"/>
              <a:ext cx="620989" cy="172497"/>
            </a:xfrm>
            <a:custGeom>
              <a:avLst/>
              <a:gdLst>
                <a:gd name="T0" fmla="*/ 597 w 630"/>
                <a:gd name="T1" fmla="*/ 175 h 175"/>
                <a:gd name="T2" fmla="*/ 0 w 630"/>
                <a:gd name="T3" fmla="*/ 175 h 175"/>
                <a:gd name="T4" fmla="*/ 0 w 630"/>
                <a:gd name="T5" fmla="*/ 0 h 175"/>
                <a:gd name="T6" fmla="*/ 597 w 630"/>
                <a:gd name="T7" fmla="*/ 0 h 175"/>
                <a:gd name="T8" fmla="*/ 630 w 630"/>
                <a:gd name="T9" fmla="*/ 33 h 175"/>
                <a:gd name="T10" fmla="*/ 630 w 630"/>
                <a:gd name="T11" fmla="*/ 142 h 175"/>
                <a:gd name="T12" fmla="*/ 597 w 630"/>
                <a:gd name="T13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175">
                  <a:moveTo>
                    <a:pt x="597" y="175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616" y="0"/>
                    <a:pt x="630" y="15"/>
                    <a:pt x="630" y="33"/>
                  </a:cubicBezTo>
                  <a:cubicBezTo>
                    <a:pt x="630" y="142"/>
                    <a:pt x="630" y="142"/>
                    <a:pt x="630" y="142"/>
                  </a:cubicBezTo>
                  <a:cubicBezTo>
                    <a:pt x="630" y="160"/>
                    <a:pt x="616" y="175"/>
                    <a:pt x="597" y="175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3" name="Freeform 1468"/>
            <p:cNvSpPr>
              <a:spLocks/>
            </p:cNvSpPr>
            <p:nvPr userDrawn="1"/>
          </p:nvSpPr>
          <p:spPr bwMode="auto">
            <a:xfrm>
              <a:off x="7559267" y="3362866"/>
              <a:ext cx="125184" cy="172497"/>
            </a:xfrm>
            <a:custGeom>
              <a:avLst/>
              <a:gdLst>
                <a:gd name="T0" fmla="*/ 87 w 127"/>
                <a:gd name="T1" fmla="*/ 87 h 175"/>
                <a:gd name="T2" fmla="*/ 87 w 127"/>
                <a:gd name="T3" fmla="*/ 87 h 175"/>
                <a:gd name="T4" fmla="*/ 0 w 127"/>
                <a:gd name="T5" fmla="*/ 0 h 175"/>
                <a:gd name="T6" fmla="*/ 39 w 127"/>
                <a:gd name="T7" fmla="*/ 0 h 175"/>
                <a:gd name="T8" fmla="*/ 127 w 127"/>
                <a:gd name="T9" fmla="*/ 87 h 175"/>
                <a:gd name="T10" fmla="*/ 39 w 127"/>
                <a:gd name="T11" fmla="*/ 175 h 175"/>
                <a:gd name="T12" fmla="*/ 0 w 127"/>
                <a:gd name="T13" fmla="*/ 175 h 175"/>
                <a:gd name="T14" fmla="*/ 87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7" y="87"/>
                  </a:moveTo>
                  <a:cubicBezTo>
                    <a:pt x="87" y="87"/>
                    <a:pt x="87" y="87"/>
                    <a:pt x="87" y="87"/>
                  </a:cubicBezTo>
                  <a:cubicBezTo>
                    <a:pt x="87" y="39"/>
                    <a:pt x="48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39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7" y="136"/>
                    <a:pt x="87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4" name="Freeform 1469"/>
            <p:cNvSpPr>
              <a:spLocks/>
            </p:cNvSpPr>
            <p:nvPr userDrawn="1"/>
          </p:nvSpPr>
          <p:spPr bwMode="auto">
            <a:xfrm>
              <a:off x="7355228" y="3362866"/>
              <a:ext cx="125184" cy="172497"/>
            </a:xfrm>
            <a:custGeom>
              <a:avLst/>
              <a:gdLst>
                <a:gd name="T0" fmla="*/ 88 w 127"/>
                <a:gd name="T1" fmla="*/ 87 h 175"/>
                <a:gd name="T2" fmla="*/ 88 w 127"/>
                <a:gd name="T3" fmla="*/ 87 h 175"/>
                <a:gd name="T4" fmla="*/ 0 w 127"/>
                <a:gd name="T5" fmla="*/ 0 h 175"/>
                <a:gd name="T6" fmla="*/ 40 w 127"/>
                <a:gd name="T7" fmla="*/ 0 h 175"/>
                <a:gd name="T8" fmla="*/ 127 w 127"/>
                <a:gd name="T9" fmla="*/ 87 h 175"/>
                <a:gd name="T10" fmla="*/ 40 w 127"/>
                <a:gd name="T11" fmla="*/ 175 h 175"/>
                <a:gd name="T12" fmla="*/ 0 w 127"/>
                <a:gd name="T13" fmla="*/ 175 h 175"/>
                <a:gd name="T14" fmla="*/ 88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8" y="87"/>
                  </a:moveTo>
                  <a:cubicBezTo>
                    <a:pt x="88" y="87"/>
                    <a:pt x="88" y="87"/>
                    <a:pt x="88" y="87"/>
                  </a:cubicBezTo>
                  <a:cubicBezTo>
                    <a:pt x="88" y="39"/>
                    <a:pt x="48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4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8" y="136"/>
                    <a:pt x="88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5" name="Freeform 1470"/>
            <p:cNvSpPr>
              <a:spLocks/>
            </p:cNvSpPr>
            <p:nvPr userDrawn="1"/>
          </p:nvSpPr>
          <p:spPr bwMode="auto">
            <a:xfrm>
              <a:off x="6792395" y="3362866"/>
              <a:ext cx="509606" cy="172497"/>
            </a:xfrm>
            <a:custGeom>
              <a:avLst/>
              <a:gdLst>
                <a:gd name="T0" fmla="*/ 14 w 517"/>
                <a:gd name="T1" fmla="*/ 149 h 175"/>
                <a:gd name="T2" fmla="*/ 430 w 517"/>
                <a:gd name="T3" fmla="*/ 149 h 175"/>
                <a:gd name="T4" fmla="*/ 491 w 517"/>
                <a:gd name="T5" fmla="*/ 87 h 175"/>
                <a:gd name="T6" fmla="*/ 430 w 517"/>
                <a:gd name="T7" fmla="*/ 26 h 175"/>
                <a:gd name="T8" fmla="*/ 14 w 517"/>
                <a:gd name="T9" fmla="*/ 26 h 175"/>
                <a:gd name="T10" fmla="*/ 0 w 517"/>
                <a:gd name="T11" fmla="*/ 13 h 175"/>
                <a:gd name="T12" fmla="*/ 14 w 517"/>
                <a:gd name="T13" fmla="*/ 0 h 175"/>
                <a:gd name="T14" fmla="*/ 430 w 517"/>
                <a:gd name="T15" fmla="*/ 0 h 175"/>
                <a:gd name="T16" fmla="*/ 517 w 517"/>
                <a:gd name="T17" fmla="*/ 87 h 175"/>
                <a:gd name="T18" fmla="*/ 430 w 517"/>
                <a:gd name="T19" fmla="*/ 175 h 175"/>
                <a:gd name="T20" fmla="*/ 14 w 517"/>
                <a:gd name="T21" fmla="*/ 175 h 175"/>
                <a:gd name="T22" fmla="*/ 0 w 517"/>
                <a:gd name="T23" fmla="*/ 162 h 175"/>
                <a:gd name="T24" fmla="*/ 14 w 517"/>
                <a:gd name="T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7" h="175">
                  <a:moveTo>
                    <a:pt x="14" y="149"/>
                  </a:moveTo>
                  <a:cubicBezTo>
                    <a:pt x="430" y="149"/>
                    <a:pt x="430" y="149"/>
                    <a:pt x="430" y="149"/>
                  </a:cubicBezTo>
                  <a:cubicBezTo>
                    <a:pt x="463" y="149"/>
                    <a:pt x="491" y="121"/>
                    <a:pt x="491" y="87"/>
                  </a:cubicBezTo>
                  <a:cubicBezTo>
                    <a:pt x="491" y="54"/>
                    <a:pt x="463" y="26"/>
                    <a:pt x="430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78" y="0"/>
                    <a:pt x="517" y="39"/>
                    <a:pt x="517" y="87"/>
                  </a:cubicBezTo>
                  <a:cubicBezTo>
                    <a:pt x="517" y="136"/>
                    <a:pt x="478" y="175"/>
                    <a:pt x="430" y="175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6" y="175"/>
                    <a:pt x="0" y="169"/>
                    <a:pt x="0" y="162"/>
                  </a:cubicBezTo>
                  <a:cubicBezTo>
                    <a:pt x="0" y="155"/>
                    <a:pt x="6" y="149"/>
                    <a:pt x="14" y="149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6" name="Freeform 1471"/>
            <p:cNvSpPr>
              <a:spLocks/>
            </p:cNvSpPr>
            <p:nvPr userDrawn="1"/>
          </p:nvSpPr>
          <p:spPr bwMode="auto">
            <a:xfrm>
              <a:off x="6806195" y="3388494"/>
              <a:ext cx="468206" cy="44357"/>
            </a:xfrm>
            <a:custGeom>
              <a:avLst/>
              <a:gdLst>
                <a:gd name="T0" fmla="*/ 0 w 475"/>
                <a:gd name="T1" fmla="*/ 0 h 45"/>
                <a:gd name="T2" fmla="*/ 416 w 475"/>
                <a:gd name="T3" fmla="*/ 0 h 45"/>
                <a:gd name="T4" fmla="*/ 475 w 475"/>
                <a:gd name="T5" fmla="*/ 45 h 45"/>
                <a:gd name="T6" fmla="*/ 0 w 475"/>
                <a:gd name="T7" fmla="*/ 45 h 45"/>
                <a:gd name="T8" fmla="*/ 0 w 4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5">
                  <a:moveTo>
                    <a:pt x="0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7" y="19"/>
                    <a:pt x="475" y="45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7" name="Freeform 1472"/>
            <p:cNvSpPr>
              <a:spLocks/>
            </p:cNvSpPr>
            <p:nvPr userDrawn="1"/>
          </p:nvSpPr>
          <p:spPr bwMode="auto">
            <a:xfrm>
              <a:off x="6806195" y="3432851"/>
              <a:ext cx="470178" cy="76884"/>
            </a:xfrm>
            <a:custGeom>
              <a:avLst/>
              <a:gdLst>
                <a:gd name="T0" fmla="*/ 475 w 477"/>
                <a:gd name="T1" fmla="*/ 0 h 78"/>
                <a:gd name="T2" fmla="*/ 477 w 477"/>
                <a:gd name="T3" fmla="*/ 16 h 78"/>
                <a:gd name="T4" fmla="*/ 416 w 477"/>
                <a:gd name="T5" fmla="*/ 78 h 78"/>
                <a:gd name="T6" fmla="*/ 0 w 477"/>
                <a:gd name="T7" fmla="*/ 78 h 78"/>
                <a:gd name="T8" fmla="*/ 0 w 477"/>
                <a:gd name="T9" fmla="*/ 0 h 78"/>
                <a:gd name="T10" fmla="*/ 475 w 47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7" h="78">
                  <a:moveTo>
                    <a:pt x="475" y="0"/>
                  </a:moveTo>
                  <a:cubicBezTo>
                    <a:pt x="476" y="5"/>
                    <a:pt x="477" y="11"/>
                    <a:pt x="477" y="16"/>
                  </a:cubicBezTo>
                  <a:cubicBezTo>
                    <a:pt x="477" y="50"/>
                    <a:pt x="449" y="78"/>
                    <a:pt x="4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5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8" name="Freeform 1473"/>
            <p:cNvSpPr>
              <a:spLocks/>
            </p:cNvSpPr>
            <p:nvPr userDrawn="1"/>
          </p:nvSpPr>
          <p:spPr bwMode="auto">
            <a:xfrm>
              <a:off x="6876180" y="3460450"/>
              <a:ext cx="68999" cy="66042"/>
            </a:xfrm>
            <a:custGeom>
              <a:avLst/>
              <a:gdLst>
                <a:gd name="T0" fmla="*/ 0 w 70"/>
                <a:gd name="T1" fmla="*/ 67 h 67"/>
                <a:gd name="T2" fmla="*/ 35 w 70"/>
                <a:gd name="T3" fmla="*/ 46 h 67"/>
                <a:gd name="T4" fmla="*/ 70 w 70"/>
                <a:gd name="T5" fmla="*/ 67 h 67"/>
                <a:gd name="T6" fmla="*/ 70 w 70"/>
                <a:gd name="T7" fmla="*/ 0 h 67"/>
                <a:gd name="T8" fmla="*/ 0 w 70"/>
                <a:gd name="T9" fmla="*/ 0 h 67"/>
                <a:gd name="T10" fmla="*/ 0 w 70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7">
                  <a:moveTo>
                    <a:pt x="0" y="67"/>
                  </a:moveTo>
                  <a:lnTo>
                    <a:pt x="35" y="46"/>
                  </a:lnTo>
                  <a:lnTo>
                    <a:pt x="70" y="67"/>
                  </a:lnTo>
                  <a:lnTo>
                    <a:pt x="70" y="0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E95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09" name="Freeform 1474"/>
            <p:cNvSpPr>
              <a:spLocks/>
            </p:cNvSpPr>
            <p:nvPr userDrawn="1"/>
          </p:nvSpPr>
          <p:spPr bwMode="auto">
            <a:xfrm>
              <a:off x="7106833" y="3093771"/>
              <a:ext cx="408078" cy="43371"/>
            </a:xfrm>
            <a:custGeom>
              <a:avLst/>
              <a:gdLst>
                <a:gd name="T0" fmla="*/ 409 w 414"/>
                <a:gd name="T1" fmla="*/ 39 h 44"/>
                <a:gd name="T2" fmla="*/ 409 w 414"/>
                <a:gd name="T3" fmla="*/ 5 h 44"/>
                <a:gd name="T4" fmla="*/ 414 w 414"/>
                <a:gd name="T5" fmla="*/ 0 h 44"/>
                <a:gd name="T6" fmla="*/ 4 w 414"/>
                <a:gd name="T7" fmla="*/ 0 h 44"/>
                <a:gd name="T8" fmla="*/ 0 w 414"/>
                <a:gd name="T9" fmla="*/ 5 h 44"/>
                <a:gd name="T10" fmla="*/ 0 w 414"/>
                <a:gd name="T11" fmla="*/ 39 h 44"/>
                <a:gd name="T12" fmla="*/ 4 w 414"/>
                <a:gd name="T13" fmla="*/ 44 h 44"/>
                <a:gd name="T14" fmla="*/ 414 w 414"/>
                <a:gd name="T15" fmla="*/ 44 h 44"/>
                <a:gd name="T16" fmla="*/ 409 w 414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4">
                  <a:moveTo>
                    <a:pt x="409" y="39"/>
                  </a:moveTo>
                  <a:cubicBezTo>
                    <a:pt x="409" y="5"/>
                    <a:pt x="409" y="5"/>
                    <a:pt x="409" y="5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14" y="44"/>
                    <a:pt x="414" y="44"/>
                    <a:pt x="414" y="44"/>
                  </a:cubicBezTo>
                  <a:cubicBezTo>
                    <a:pt x="411" y="44"/>
                    <a:pt x="409" y="42"/>
                    <a:pt x="409" y="39"/>
                  </a:cubicBezTo>
                  <a:close/>
                </a:path>
              </a:pathLst>
            </a:custGeom>
            <a:solidFill>
              <a:srgbClr val="997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0" name="Freeform 1475"/>
            <p:cNvSpPr>
              <a:spLocks/>
            </p:cNvSpPr>
            <p:nvPr userDrawn="1"/>
          </p:nvSpPr>
          <p:spPr bwMode="auto">
            <a:xfrm>
              <a:off x="7509982" y="3093771"/>
              <a:ext cx="348937" cy="43371"/>
            </a:xfrm>
            <a:custGeom>
              <a:avLst/>
              <a:gdLst>
                <a:gd name="T0" fmla="*/ 349 w 354"/>
                <a:gd name="T1" fmla="*/ 34 h 44"/>
                <a:gd name="T2" fmla="*/ 349 w 354"/>
                <a:gd name="T3" fmla="*/ 34 h 44"/>
                <a:gd name="T4" fmla="*/ 51 w 354"/>
                <a:gd name="T5" fmla="*/ 34 h 44"/>
                <a:gd name="T6" fmla="*/ 9 w 354"/>
                <a:gd name="T7" fmla="*/ 34 h 44"/>
                <a:gd name="T8" fmla="*/ 9 w 354"/>
                <a:gd name="T9" fmla="*/ 18 h 44"/>
                <a:gd name="T10" fmla="*/ 9 w 354"/>
                <a:gd name="T11" fmla="*/ 10 h 44"/>
                <a:gd name="T12" fmla="*/ 51 w 354"/>
                <a:gd name="T13" fmla="*/ 10 h 44"/>
                <a:gd name="T14" fmla="*/ 349 w 354"/>
                <a:gd name="T15" fmla="*/ 10 h 44"/>
                <a:gd name="T16" fmla="*/ 354 w 354"/>
                <a:gd name="T17" fmla="*/ 5 h 44"/>
                <a:gd name="T18" fmla="*/ 349 w 354"/>
                <a:gd name="T19" fmla="*/ 0 h 44"/>
                <a:gd name="T20" fmla="*/ 51 w 354"/>
                <a:gd name="T21" fmla="*/ 0 h 44"/>
                <a:gd name="T22" fmla="*/ 5 w 354"/>
                <a:gd name="T23" fmla="*/ 0 h 44"/>
                <a:gd name="T24" fmla="*/ 0 w 354"/>
                <a:gd name="T25" fmla="*/ 5 h 44"/>
                <a:gd name="T26" fmla="*/ 0 w 354"/>
                <a:gd name="T27" fmla="*/ 39 h 44"/>
                <a:gd name="T28" fmla="*/ 5 w 354"/>
                <a:gd name="T29" fmla="*/ 44 h 44"/>
                <a:gd name="T30" fmla="*/ 51 w 354"/>
                <a:gd name="T31" fmla="*/ 44 h 44"/>
                <a:gd name="T32" fmla="*/ 349 w 354"/>
                <a:gd name="T33" fmla="*/ 44 h 44"/>
                <a:gd name="T34" fmla="*/ 354 w 354"/>
                <a:gd name="T35" fmla="*/ 39 h 44"/>
                <a:gd name="T36" fmla="*/ 349 w 354"/>
                <a:gd name="T37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4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52" y="10"/>
                    <a:pt x="354" y="7"/>
                    <a:pt x="354" y="5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52" y="44"/>
                    <a:pt x="354" y="42"/>
                    <a:pt x="354" y="39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785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1" name="Freeform 1476"/>
            <p:cNvSpPr>
              <a:spLocks/>
            </p:cNvSpPr>
            <p:nvPr userDrawn="1"/>
          </p:nvSpPr>
          <p:spPr bwMode="auto">
            <a:xfrm>
              <a:off x="7518854" y="3103628"/>
              <a:ext cx="335137" cy="7886"/>
            </a:xfrm>
            <a:custGeom>
              <a:avLst/>
              <a:gdLst>
                <a:gd name="T0" fmla="*/ 42 w 340"/>
                <a:gd name="T1" fmla="*/ 0 h 8"/>
                <a:gd name="T2" fmla="*/ 0 w 340"/>
                <a:gd name="T3" fmla="*/ 0 h 8"/>
                <a:gd name="T4" fmla="*/ 0 w 340"/>
                <a:gd name="T5" fmla="*/ 8 h 8"/>
                <a:gd name="T6" fmla="*/ 340 w 340"/>
                <a:gd name="T7" fmla="*/ 8 h 8"/>
                <a:gd name="T8" fmla="*/ 340 w 340"/>
                <a:gd name="T9" fmla="*/ 0 h 8"/>
                <a:gd name="T10" fmla="*/ 42 w 34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8">
                  <a:moveTo>
                    <a:pt x="4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40" y="8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2" name="Freeform 1477"/>
            <p:cNvSpPr>
              <a:spLocks/>
            </p:cNvSpPr>
            <p:nvPr userDrawn="1"/>
          </p:nvSpPr>
          <p:spPr bwMode="auto">
            <a:xfrm>
              <a:off x="7518854" y="3111513"/>
              <a:ext cx="335137" cy="15771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3" name="Freeform 1478"/>
            <p:cNvSpPr>
              <a:spLocks/>
            </p:cNvSpPr>
            <p:nvPr userDrawn="1"/>
          </p:nvSpPr>
          <p:spPr bwMode="auto">
            <a:xfrm>
              <a:off x="7022063" y="3051386"/>
              <a:ext cx="408078" cy="42385"/>
            </a:xfrm>
            <a:custGeom>
              <a:avLst/>
              <a:gdLst>
                <a:gd name="T0" fmla="*/ 409 w 414"/>
                <a:gd name="T1" fmla="*/ 38 h 43"/>
                <a:gd name="T2" fmla="*/ 409 w 414"/>
                <a:gd name="T3" fmla="*/ 4 h 43"/>
                <a:gd name="T4" fmla="*/ 414 w 414"/>
                <a:gd name="T5" fmla="*/ 0 h 43"/>
                <a:gd name="T6" fmla="*/ 5 w 414"/>
                <a:gd name="T7" fmla="*/ 0 h 43"/>
                <a:gd name="T8" fmla="*/ 0 w 414"/>
                <a:gd name="T9" fmla="*/ 4 h 43"/>
                <a:gd name="T10" fmla="*/ 0 w 414"/>
                <a:gd name="T11" fmla="*/ 38 h 43"/>
                <a:gd name="T12" fmla="*/ 5 w 414"/>
                <a:gd name="T13" fmla="*/ 43 h 43"/>
                <a:gd name="T14" fmla="*/ 414 w 414"/>
                <a:gd name="T15" fmla="*/ 43 h 43"/>
                <a:gd name="T16" fmla="*/ 409 w 414"/>
                <a:gd name="T1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3">
                  <a:moveTo>
                    <a:pt x="409" y="38"/>
                  </a:moveTo>
                  <a:cubicBezTo>
                    <a:pt x="409" y="4"/>
                    <a:pt x="409" y="4"/>
                    <a:pt x="409" y="4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1" y="43"/>
                    <a:pt x="409" y="41"/>
                    <a:pt x="409" y="38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4" name="Freeform 1479"/>
            <p:cNvSpPr>
              <a:spLocks/>
            </p:cNvSpPr>
            <p:nvPr userDrawn="1"/>
          </p:nvSpPr>
          <p:spPr bwMode="auto">
            <a:xfrm>
              <a:off x="7425212" y="3051386"/>
              <a:ext cx="348937" cy="42385"/>
            </a:xfrm>
            <a:custGeom>
              <a:avLst/>
              <a:gdLst>
                <a:gd name="T0" fmla="*/ 349 w 354"/>
                <a:gd name="T1" fmla="*/ 34 h 43"/>
                <a:gd name="T2" fmla="*/ 349 w 354"/>
                <a:gd name="T3" fmla="*/ 34 h 43"/>
                <a:gd name="T4" fmla="*/ 51 w 354"/>
                <a:gd name="T5" fmla="*/ 34 h 43"/>
                <a:gd name="T6" fmla="*/ 9 w 354"/>
                <a:gd name="T7" fmla="*/ 34 h 43"/>
                <a:gd name="T8" fmla="*/ 9 w 354"/>
                <a:gd name="T9" fmla="*/ 18 h 43"/>
                <a:gd name="T10" fmla="*/ 9 w 354"/>
                <a:gd name="T11" fmla="*/ 9 h 43"/>
                <a:gd name="T12" fmla="*/ 51 w 354"/>
                <a:gd name="T13" fmla="*/ 9 h 43"/>
                <a:gd name="T14" fmla="*/ 349 w 354"/>
                <a:gd name="T15" fmla="*/ 9 h 43"/>
                <a:gd name="T16" fmla="*/ 354 w 354"/>
                <a:gd name="T17" fmla="*/ 4 h 43"/>
                <a:gd name="T18" fmla="*/ 349 w 354"/>
                <a:gd name="T19" fmla="*/ 0 h 43"/>
                <a:gd name="T20" fmla="*/ 51 w 354"/>
                <a:gd name="T21" fmla="*/ 0 h 43"/>
                <a:gd name="T22" fmla="*/ 5 w 354"/>
                <a:gd name="T23" fmla="*/ 0 h 43"/>
                <a:gd name="T24" fmla="*/ 0 w 354"/>
                <a:gd name="T25" fmla="*/ 4 h 43"/>
                <a:gd name="T26" fmla="*/ 0 w 354"/>
                <a:gd name="T27" fmla="*/ 38 h 43"/>
                <a:gd name="T28" fmla="*/ 5 w 354"/>
                <a:gd name="T29" fmla="*/ 43 h 43"/>
                <a:gd name="T30" fmla="*/ 51 w 354"/>
                <a:gd name="T31" fmla="*/ 43 h 43"/>
                <a:gd name="T32" fmla="*/ 349 w 354"/>
                <a:gd name="T33" fmla="*/ 43 h 43"/>
                <a:gd name="T34" fmla="*/ 354 w 354"/>
                <a:gd name="T35" fmla="*/ 38 h 43"/>
                <a:gd name="T36" fmla="*/ 349 w 354"/>
                <a:gd name="T37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3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2" y="9"/>
                    <a:pt x="354" y="7"/>
                    <a:pt x="354" y="4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52" y="43"/>
                    <a:pt x="354" y="41"/>
                    <a:pt x="354" y="38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5" name="Freeform 1480"/>
            <p:cNvSpPr>
              <a:spLocks/>
            </p:cNvSpPr>
            <p:nvPr userDrawn="1"/>
          </p:nvSpPr>
          <p:spPr bwMode="auto">
            <a:xfrm>
              <a:off x="7434084" y="3060257"/>
              <a:ext cx="335137" cy="8872"/>
            </a:xfrm>
            <a:custGeom>
              <a:avLst/>
              <a:gdLst>
                <a:gd name="T0" fmla="*/ 42 w 340"/>
                <a:gd name="T1" fmla="*/ 0 h 9"/>
                <a:gd name="T2" fmla="*/ 0 w 340"/>
                <a:gd name="T3" fmla="*/ 0 h 9"/>
                <a:gd name="T4" fmla="*/ 0 w 340"/>
                <a:gd name="T5" fmla="*/ 9 h 9"/>
                <a:gd name="T6" fmla="*/ 340 w 340"/>
                <a:gd name="T7" fmla="*/ 9 h 9"/>
                <a:gd name="T8" fmla="*/ 340 w 340"/>
                <a:gd name="T9" fmla="*/ 0 h 9"/>
                <a:gd name="T10" fmla="*/ 42 w 34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9">
                  <a:moveTo>
                    <a:pt x="4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40" y="9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6" name="Freeform 1481"/>
            <p:cNvSpPr>
              <a:spLocks/>
            </p:cNvSpPr>
            <p:nvPr userDrawn="1"/>
          </p:nvSpPr>
          <p:spPr bwMode="auto">
            <a:xfrm>
              <a:off x="7434084" y="3069128"/>
              <a:ext cx="335137" cy="15771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7" name="Freeform 1482"/>
            <p:cNvSpPr>
              <a:spLocks/>
            </p:cNvSpPr>
            <p:nvPr userDrawn="1"/>
          </p:nvSpPr>
          <p:spPr bwMode="auto">
            <a:xfrm>
              <a:off x="7473512" y="3137142"/>
              <a:ext cx="282895" cy="75899"/>
            </a:xfrm>
            <a:custGeom>
              <a:avLst/>
              <a:gdLst>
                <a:gd name="T0" fmla="*/ 9 w 287"/>
                <a:gd name="T1" fmla="*/ 69 h 77"/>
                <a:gd name="T2" fmla="*/ 9 w 287"/>
                <a:gd name="T3" fmla="*/ 8 h 77"/>
                <a:gd name="T4" fmla="*/ 0 w 287"/>
                <a:gd name="T5" fmla="*/ 0 h 77"/>
                <a:gd name="T6" fmla="*/ 279 w 287"/>
                <a:gd name="T7" fmla="*/ 0 h 77"/>
                <a:gd name="T8" fmla="*/ 287 w 287"/>
                <a:gd name="T9" fmla="*/ 8 h 77"/>
                <a:gd name="T10" fmla="*/ 287 w 287"/>
                <a:gd name="T11" fmla="*/ 69 h 77"/>
                <a:gd name="T12" fmla="*/ 279 w 287"/>
                <a:gd name="T13" fmla="*/ 77 h 77"/>
                <a:gd name="T14" fmla="*/ 0 w 287"/>
                <a:gd name="T15" fmla="*/ 77 h 77"/>
                <a:gd name="T16" fmla="*/ 9 w 287"/>
                <a:gd name="T1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77">
                  <a:moveTo>
                    <a:pt x="9" y="6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3"/>
                    <a:pt x="5" y="0"/>
                    <a:pt x="0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84" y="0"/>
                    <a:pt x="287" y="3"/>
                    <a:pt x="287" y="8"/>
                  </a:cubicBezTo>
                  <a:cubicBezTo>
                    <a:pt x="287" y="69"/>
                    <a:pt x="287" y="69"/>
                    <a:pt x="287" y="69"/>
                  </a:cubicBezTo>
                  <a:cubicBezTo>
                    <a:pt x="287" y="73"/>
                    <a:pt x="284" y="77"/>
                    <a:pt x="279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5" y="77"/>
                    <a:pt x="9" y="73"/>
                    <a:pt x="9" y="69"/>
                  </a:cubicBezTo>
                  <a:close/>
                </a:path>
              </a:pathLst>
            </a:custGeom>
            <a:solidFill>
              <a:srgbClr val="E5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8" name="Freeform 1483"/>
            <p:cNvSpPr>
              <a:spLocks/>
            </p:cNvSpPr>
            <p:nvPr userDrawn="1"/>
          </p:nvSpPr>
          <p:spPr bwMode="auto">
            <a:xfrm>
              <a:off x="7156118" y="3137142"/>
              <a:ext cx="326266" cy="75899"/>
            </a:xfrm>
            <a:custGeom>
              <a:avLst/>
              <a:gdLst>
                <a:gd name="T0" fmla="*/ 8 w 331"/>
                <a:gd name="T1" fmla="*/ 60 h 77"/>
                <a:gd name="T2" fmla="*/ 8 w 331"/>
                <a:gd name="T3" fmla="*/ 60 h 77"/>
                <a:gd name="T4" fmla="*/ 239 w 331"/>
                <a:gd name="T5" fmla="*/ 60 h 77"/>
                <a:gd name="T6" fmla="*/ 239 w 331"/>
                <a:gd name="T7" fmla="*/ 60 h 77"/>
                <a:gd name="T8" fmla="*/ 314 w 331"/>
                <a:gd name="T9" fmla="*/ 60 h 77"/>
                <a:gd name="T10" fmla="*/ 314 w 331"/>
                <a:gd name="T11" fmla="*/ 32 h 77"/>
                <a:gd name="T12" fmla="*/ 314 w 331"/>
                <a:gd name="T13" fmla="*/ 16 h 77"/>
                <a:gd name="T14" fmla="*/ 239 w 331"/>
                <a:gd name="T15" fmla="*/ 16 h 77"/>
                <a:gd name="T16" fmla="*/ 239 w 331"/>
                <a:gd name="T17" fmla="*/ 16 h 77"/>
                <a:gd name="T18" fmla="*/ 8 w 331"/>
                <a:gd name="T19" fmla="*/ 16 h 77"/>
                <a:gd name="T20" fmla="*/ 0 w 331"/>
                <a:gd name="T21" fmla="*/ 8 h 77"/>
                <a:gd name="T22" fmla="*/ 8 w 331"/>
                <a:gd name="T23" fmla="*/ 0 h 77"/>
                <a:gd name="T24" fmla="*/ 239 w 331"/>
                <a:gd name="T25" fmla="*/ 0 h 77"/>
                <a:gd name="T26" fmla="*/ 322 w 331"/>
                <a:gd name="T27" fmla="*/ 0 h 77"/>
                <a:gd name="T28" fmla="*/ 331 w 331"/>
                <a:gd name="T29" fmla="*/ 8 h 77"/>
                <a:gd name="T30" fmla="*/ 331 w 331"/>
                <a:gd name="T31" fmla="*/ 69 h 77"/>
                <a:gd name="T32" fmla="*/ 322 w 331"/>
                <a:gd name="T33" fmla="*/ 77 h 77"/>
                <a:gd name="T34" fmla="*/ 239 w 331"/>
                <a:gd name="T35" fmla="*/ 77 h 77"/>
                <a:gd name="T36" fmla="*/ 8 w 331"/>
                <a:gd name="T37" fmla="*/ 77 h 77"/>
                <a:gd name="T38" fmla="*/ 0 w 331"/>
                <a:gd name="T39" fmla="*/ 69 h 77"/>
                <a:gd name="T40" fmla="*/ 8 w 331"/>
                <a:gd name="T41" fmla="*/ 6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"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16"/>
                    <a:pt x="314" y="16"/>
                    <a:pt x="314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7" y="0"/>
                    <a:pt x="331" y="3"/>
                    <a:pt x="331" y="8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3"/>
                    <a:pt x="327" y="77"/>
                    <a:pt x="322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4" y="77"/>
                    <a:pt x="0" y="73"/>
                    <a:pt x="0" y="69"/>
                  </a:cubicBezTo>
                  <a:cubicBezTo>
                    <a:pt x="0" y="64"/>
                    <a:pt x="4" y="60"/>
                    <a:pt x="8" y="60"/>
                  </a:cubicBezTo>
                  <a:close/>
                </a:path>
              </a:pathLst>
            </a:custGeom>
            <a:solidFill>
              <a:srgbClr val="C61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19" name="Freeform 1484"/>
            <p:cNvSpPr>
              <a:spLocks/>
            </p:cNvSpPr>
            <p:nvPr userDrawn="1"/>
          </p:nvSpPr>
          <p:spPr bwMode="auto">
            <a:xfrm>
              <a:off x="7164003" y="3152913"/>
              <a:ext cx="301623" cy="15771"/>
            </a:xfrm>
            <a:custGeom>
              <a:avLst/>
              <a:gdLst>
                <a:gd name="T0" fmla="*/ 231 w 306"/>
                <a:gd name="T1" fmla="*/ 0 h 16"/>
                <a:gd name="T2" fmla="*/ 306 w 306"/>
                <a:gd name="T3" fmla="*/ 0 h 16"/>
                <a:gd name="T4" fmla="*/ 306 w 306"/>
                <a:gd name="T5" fmla="*/ 16 h 16"/>
                <a:gd name="T6" fmla="*/ 0 w 306"/>
                <a:gd name="T7" fmla="*/ 16 h 16"/>
                <a:gd name="T8" fmla="*/ 0 w 306"/>
                <a:gd name="T9" fmla="*/ 0 h 16"/>
                <a:gd name="T10" fmla="*/ 231 w 306"/>
                <a:gd name="T11" fmla="*/ 0 h 16"/>
                <a:gd name="T12" fmla="*/ 231 w 30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6">
                  <a:moveTo>
                    <a:pt x="231" y="0"/>
                  </a:moveTo>
                  <a:lnTo>
                    <a:pt x="306" y="0"/>
                  </a:lnTo>
                  <a:lnTo>
                    <a:pt x="30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0" name="Freeform 1485"/>
            <p:cNvSpPr>
              <a:spLocks/>
            </p:cNvSpPr>
            <p:nvPr userDrawn="1"/>
          </p:nvSpPr>
          <p:spPr bwMode="auto">
            <a:xfrm>
              <a:off x="7164003" y="3168684"/>
              <a:ext cx="301623" cy="27600"/>
            </a:xfrm>
            <a:custGeom>
              <a:avLst/>
              <a:gdLst>
                <a:gd name="T0" fmla="*/ 306 w 306"/>
                <a:gd name="T1" fmla="*/ 0 h 28"/>
                <a:gd name="T2" fmla="*/ 306 w 306"/>
                <a:gd name="T3" fmla="*/ 28 h 28"/>
                <a:gd name="T4" fmla="*/ 231 w 306"/>
                <a:gd name="T5" fmla="*/ 28 h 28"/>
                <a:gd name="T6" fmla="*/ 231 w 306"/>
                <a:gd name="T7" fmla="*/ 28 h 28"/>
                <a:gd name="T8" fmla="*/ 0 w 306"/>
                <a:gd name="T9" fmla="*/ 28 h 28"/>
                <a:gd name="T10" fmla="*/ 0 w 306"/>
                <a:gd name="T11" fmla="*/ 0 h 28"/>
                <a:gd name="T12" fmla="*/ 306 w 30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28">
                  <a:moveTo>
                    <a:pt x="306" y="0"/>
                  </a:moveTo>
                  <a:lnTo>
                    <a:pt x="306" y="28"/>
                  </a:lnTo>
                  <a:lnTo>
                    <a:pt x="231" y="28"/>
                  </a:lnTo>
                  <a:lnTo>
                    <a:pt x="231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1" name="Freeform 1486"/>
            <p:cNvSpPr>
              <a:spLocks/>
            </p:cNvSpPr>
            <p:nvPr userDrawn="1"/>
          </p:nvSpPr>
          <p:spPr bwMode="auto">
            <a:xfrm>
              <a:off x="7333543" y="3311610"/>
              <a:ext cx="358794" cy="51256"/>
            </a:xfrm>
            <a:custGeom>
              <a:avLst/>
              <a:gdLst>
                <a:gd name="T0" fmla="*/ 364 w 364"/>
                <a:gd name="T1" fmla="*/ 41 h 52"/>
                <a:gd name="T2" fmla="*/ 354 w 364"/>
                <a:gd name="T3" fmla="*/ 52 h 52"/>
                <a:gd name="T4" fmla="*/ 0 w 364"/>
                <a:gd name="T5" fmla="*/ 52 h 52"/>
                <a:gd name="T6" fmla="*/ 0 w 364"/>
                <a:gd name="T7" fmla="*/ 0 h 52"/>
                <a:gd name="T8" fmla="*/ 364 w 364"/>
                <a:gd name="T9" fmla="*/ 0 h 52"/>
                <a:gd name="T10" fmla="*/ 364 w 364"/>
                <a:gd name="T11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52">
                  <a:moveTo>
                    <a:pt x="364" y="41"/>
                  </a:moveTo>
                  <a:cubicBezTo>
                    <a:pt x="364" y="47"/>
                    <a:pt x="360" y="52"/>
                    <a:pt x="35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4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2" name="Freeform 1487"/>
            <p:cNvSpPr>
              <a:spLocks/>
            </p:cNvSpPr>
            <p:nvPr userDrawn="1"/>
          </p:nvSpPr>
          <p:spPr bwMode="auto">
            <a:xfrm>
              <a:off x="7333543" y="3213040"/>
              <a:ext cx="358794" cy="60128"/>
            </a:xfrm>
            <a:custGeom>
              <a:avLst/>
              <a:gdLst>
                <a:gd name="T0" fmla="*/ 0 w 364"/>
                <a:gd name="T1" fmla="*/ 0 h 61"/>
                <a:gd name="T2" fmla="*/ 354 w 364"/>
                <a:gd name="T3" fmla="*/ 0 h 61"/>
                <a:gd name="T4" fmla="*/ 364 w 364"/>
                <a:gd name="T5" fmla="*/ 10 h 61"/>
                <a:gd name="T6" fmla="*/ 364 w 364"/>
                <a:gd name="T7" fmla="*/ 61 h 61"/>
                <a:gd name="T8" fmla="*/ 0 w 364"/>
                <a:gd name="T9" fmla="*/ 61 h 61"/>
                <a:gd name="T10" fmla="*/ 0 w 364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61">
                  <a:moveTo>
                    <a:pt x="0" y="0"/>
                  </a:moveTo>
                  <a:cubicBezTo>
                    <a:pt x="354" y="0"/>
                    <a:pt x="354" y="0"/>
                    <a:pt x="354" y="0"/>
                  </a:cubicBezTo>
                  <a:cubicBezTo>
                    <a:pt x="360" y="0"/>
                    <a:pt x="364" y="5"/>
                    <a:pt x="364" y="10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0" y="61"/>
                    <a:pt x="0" y="61"/>
                    <a:pt x="0" y="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3" name="Rectangle 1488"/>
            <p:cNvSpPr>
              <a:spLocks noChangeArrowheads="1"/>
            </p:cNvSpPr>
            <p:nvPr userDrawn="1"/>
          </p:nvSpPr>
          <p:spPr bwMode="auto">
            <a:xfrm>
              <a:off x="7333543" y="3273168"/>
              <a:ext cx="358794" cy="38442"/>
            </a:xfrm>
            <a:prstGeom prst="rect">
              <a:avLst/>
            </a:prstGeom>
            <a:solidFill>
              <a:srgbClr val="8BC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4" name="Freeform 1489"/>
            <p:cNvSpPr>
              <a:spLocks/>
            </p:cNvSpPr>
            <p:nvPr userDrawn="1"/>
          </p:nvSpPr>
          <p:spPr bwMode="auto">
            <a:xfrm>
              <a:off x="6945178" y="3213040"/>
              <a:ext cx="427792" cy="149826"/>
            </a:xfrm>
            <a:custGeom>
              <a:avLst/>
              <a:gdLst>
                <a:gd name="T0" fmla="*/ 13 w 434"/>
                <a:gd name="T1" fmla="*/ 125 h 152"/>
                <a:gd name="T2" fmla="*/ 408 w 434"/>
                <a:gd name="T3" fmla="*/ 125 h 152"/>
                <a:gd name="T4" fmla="*/ 408 w 434"/>
                <a:gd name="T5" fmla="*/ 27 h 152"/>
                <a:gd name="T6" fmla="*/ 13 w 434"/>
                <a:gd name="T7" fmla="*/ 27 h 152"/>
                <a:gd name="T8" fmla="*/ 0 w 434"/>
                <a:gd name="T9" fmla="*/ 13 h 152"/>
                <a:gd name="T10" fmla="*/ 13 w 434"/>
                <a:gd name="T11" fmla="*/ 0 h 152"/>
                <a:gd name="T12" fmla="*/ 421 w 434"/>
                <a:gd name="T13" fmla="*/ 0 h 152"/>
                <a:gd name="T14" fmla="*/ 434 w 434"/>
                <a:gd name="T15" fmla="*/ 13 h 152"/>
                <a:gd name="T16" fmla="*/ 434 w 434"/>
                <a:gd name="T17" fmla="*/ 138 h 152"/>
                <a:gd name="T18" fmla="*/ 421 w 434"/>
                <a:gd name="T19" fmla="*/ 152 h 152"/>
                <a:gd name="T20" fmla="*/ 13 w 434"/>
                <a:gd name="T21" fmla="*/ 152 h 152"/>
                <a:gd name="T22" fmla="*/ 0 w 434"/>
                <a:gd name="T23" fmla="*/ 138 h 152"/>
                <a:gd name="T24" fmla="*/ 13 w 434"/>
                <a:gd name="T25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4" h="152">
                  <a:moveTo>
                    <a:pt x="13" y="125"/>
                  </a:moveTo>
                  <a:cubicBezTo>
                    <a:pt x="408" y="125"/>
                    <a:pt x="408" y="125"/>
                    <a:pt x="408" y="125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8" y="0"/>
                    <a:pt x="434" y="6"/>
                    <a:pt x="434" y="13"/>
                  </a:cubicBezTo>
                  <a:cubicBezTo>
                    <a:pt x="434" y="138"/>
                    <a:pt x="434" y="138"/>
                    <a:pt x="434" y="138"/>
                  </a:cubicBezTo>
                  <a:cubicBezTo>
                    <a:pt x="434" y="146"/>
                    <a:pt x="428" y="152"/>
                    <a:pt x="421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6" y="152"/>
                    <a:pt x="0" y="146"/>
                    <a:pt x="0" y="138"/>
                  </a:cubicBezTo>
                  <a:cubicBezTo>
                    <a:pt x="0" y="131"/>
                    <a:pt x="6" y="125"/>
                    <a:pt x="13" y="125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5" name="Rectangle 1490"/>
            <p:cNvSpPr>
              <a:spLocks noChangeArrowheads="1"/>
            </p:cNvSpPr>
            <p:nvPr userDrawn="1"/>
          </p:nvSpPr>
          <p:spPr bwMode="auto">
            <a:xfrm>
              <a:off x="6957992" y="3239654"/>
              <a:ext cx="389351" cy="47313"/>
            </a:xfrm>
            <a:prstGeom prst="rect">
              <a:avLst/>
            </a:pr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6" name="Rectangle 1491"/>
            <p:cNvSpPr>
              <a:spLocks noChangeArrowheads="1"/>
            </p:cNvSpPr>
            <p:nvPr userDrawn="1"/>
          </p:nvSpPr>
          <p:spPr bwMode="auto">
            <a:xfrm>
              <a:off x="6957992" y="3286967"/>
              <a:ext cx="389351" cy="49285"/>
            </a:xfrm>
            <a:prstGeom prst="rect">
              <a:avLst/>
            </a:pr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7" name="Freeform 1492"/>
            <p:cNvSpPr>
              <a:spLocks/>
            </p:cNvSpPr>
            <p:nvPr userDrawn="1"/>
          </p:nvSpPr>
          <p:spPr bwMode="auto">
            <a:xfrm>
              <a:off x="6443458" y="1327402"/>
              <a:ext cx="874313" cy="793486"/>
            </a:xfrm>
            <a:custGeom>
              <a:avLst/>
              <a:gdLst>
                <a:gd name="T0" fmla="*/ 0 w 887"/>
                <a:gd name="T1" fmla="*/ 303 h 805"/>
                <a:gd name="T2" fmla="*/ 230 w 887"/>
                <a:gd name="T3" fmla="*/ 0 h 805"/>
                <a:gd name="T4" fmla="*/ 887 w 887"/>
                <a:gd name="T5" fmla="*/ 273 h 805"/>
                <a:gd name="T6" fmla="*/ 887 w 887"/>
                <a:gd name="T7" fmla="*/ 513 h 805"/>
                <a:gd name="T8" fmla="*/ 871 w 887"/>
                <a:gd name="T9" fmla="*/ 560 h 805"/>
                <a:gd name="T10" fmla="*/ 694 w 887"/>
                <a:gd name="T11" fmla="*/ 805 h 805"/>
                <a:gd name="T12" fmla="*/ 490 w 887"/>
                <a:gd name="T13" fmla="*/ 749 h 805"/>
                <a:gd name="T14" fmla="*/ 54 w 887"/>
                <a:gd name="T15" fmla="*/ 403 h 805"/>
                <a:gd name="T16" fmla="*/ 0 w 887"/>
                <a:gd name="T17" fmla="*/ 303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805">
                  <a:moveTo>
                    <a:pt x="0" y="303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887" y="273"/>
                    <a:pt x="887" y="273"/>
                    <a:pt x="887" y="273"/>
                  </a:cubicBezTo>
                  <a:cubicBezTo>
                    <a:pt x="887" y="513"/>
                    <a:pt x="887" y="513"/>
                    <a:pt x="887" y="513"/>
                  </a:cubicBezTo>
                  <a:cubicBezTo>
                    <a:pt x="871" y="560"/>
                    <a:pt x="871" y="560"/>
                    <a:pt x="871" y="560"/>
                  </a:cubicBezTo>
                  <a:cubicBezTo>
                    <a:pt x="694" y="805"/>
                    <a:pt x="694" y="805"/>
                    <a:pt x="694" y="805"/>
                  </a:cubicBezTo>
                  <a:cubicBezTo>
                    <a:pt x="694" y="805"/>
                    <a:pt x="604" y="795"/>
                    <a:pt x="490" y="749"/>
                  </a:cubicBezTo>
                  <a:cubicBezTo>
                    <a:pt x="347" y="692"/>
                    <a:pt x="119" y="497"/>
                    <a:pt x="54" y="403"/>
                  </a:cubicBezTo>
                  <a:cubicBezTo>
                    <a:pt x="23" y="357"/>
                    <a:pt x="0" y="303"/>
                    <a:pt x="0" y="303"/>
                  </a:cubicBezTo>
                  <a:close/>
                </a:path>
              </a:pathLst>
            </a:custGeom>
            <a:solidFill>
              <a:srgbClr val="354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8" name="Freeform 1493"/>
            <p:cNvSpPr>
              <a:spLocks/>
            </p:cNvSpPr>
            <p:nvPr userDrawn="1"/>
          </p:nvSpPr>
          <p:spPr bwMode="auto">
            <a:xfrm>
              <a:off x="6354746" y="1023808"/>
              <a:ext cx="1336605" cy="976826"/>
            </a:xfrm>
            <a:custGeom>
              <a:avLst/>
              <a:gdLst>
                <a:gd name="T0" fmla="*/ 29 w 1356"/>
                <a:gd name="T1" fmla="*/ 0 h 991"/>
                <a:gd name="T2" fmla="*/ 23 w 1356"/>
                <a:gd name="T3" fmla="*/ 56 h 991"/>
                <a:gd name="T4" fmla="*/ 806 w 1356"/>
                <a:gd name="T5" fmla="*/ 808 h 991"/>
                <a:gd name="T6" fmla="*/ 1300 w 1356"/>
                <a:gd name="T7" fmla="*/ 979 h 991"/>
                <a:gd name="T8" fmla="*/ 1356 w 1356"/>
                <a:gd name="T9" fmla="*/ 935 h 991"/>
                <a:gd name="T10" fmla="*/ 29 w 1356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6" h="991">
                  <a:moveTo>
                    <a:pt x="29" y="0"/>
                  </a:moveTo>
                  <a:cubicBezTo>
                    <a:pt x="29" y="0"/>
                    <a:pt x="0" y="13"/>
                    <a:pt x="23" y="56"/>
                  </a:cubicBezTo>
                  <a:cubicBezTo>
                    <a:pt x="46" y="99"/>
                    <a:pt x="806" y="808"/>
                    <a:pt x="806" y="808"/>
                  </a:cubicBezTo>
                  <a:cubicBezTo>
                    <a:pt x="1300" y="979"/>
                    <a:pt x="1300" y="979"/>
                    <a:pt x="1300" y="979"/>
                  </a:cubicBezTo>
                  <a:cubicBezTo>
                    <a:pt x="1300" y="979"/>
                    <a:pt x="1341" y="991"/>
                    <a:pt x="1356" y="93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9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29" name="Freeform 1494"/>
            <p:cNvSpPr>
              <a:spLocks/>
            </p:cNvSpPr>
            <p:nvPr userDrawn="1"/>
          </p:nvSpPr>
          <p:spPr bwMode="auto">
            <a:xfrm>
              <a:off x="6352774" y="1018879"/>
              <a:ext cx="1345476" cy="952183"/>
            </a:xfrm>
            <a:custGeom>
              <a:avLst/>
              <a:gdLst>
                <a:gd name="T0" fmla="*/ 679 w 1365"/>
                <a:gd name="T1" fmla="*/ 325 h 966"/>
                <a:gd name="T2" fmla="*/ 45 w 1365"/>
                <a:gd name="T3" fmla="*/ 3 h 966"/>
                <a:gd name="T4" fmla="*/ 45 w 1365"/>
                <a:gd name="T5" fmla="*/ 45 h 966"/>
                <a:gd name="T6" fmla="*/ 820 w 1365"/>
                <a:gd name="T7" fmla="*/ 792 h 966"/>
                <a:gd name="T8" fmla="*/ 1326 w 1365"/>
                <a:gd name="T9" fmla="*/ 956 h 966"/>
                <a:gd name="T10" fmla="*/ 1358 w 1365"/>
                <a:gd name="T11" fmla="*/ 940 h 966"/>
                <a:gd name="T12" fmla="*/ 679 w 1365"/>
                <a:gd name="T13" fmla="*/ 325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5" h="966">
                  <a:moveTo>
                    <a:pt x="679" y="325"/>
                  </a:move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0" y="0"/>
                    <a:pt x="45" y="45"/>
                  </a:cubicBezTo>
                  <a:cubicBezTo>
                    <a:pt x="90" y="90"/>
                    <a:pt x="820" y="792"/>
                    <a:pt x="820" y="792"/>
                  </a:cubicBezTo>
                  <a:cubicBezTo>
                    <a:pt x="1326" y="956"/>
                    <a:pt x="1326" y="956"/>
                    <a:pt x="1326" y="956"/>
                  </a:cubicBezTo>
                  <a:cubicBezTo>
                    <a:pt x="1326" y="956"/>
                    <a:pt x="1352" y="966"/>
                    <a:pt x="1358" y="940"/>
                  </a:cubicBezTo>
                  <a:cubicBezTo>
                    <a:pt x="1365" y="915"/>
                    <a:pt x="679" y="325"/>
                    <a:pt x="679" y="325"/>
                  </a:cubicBezTo>
                  <a:close/>
                </a:path>
              </a:pathLst>
            </a:custGeom>
            <a:solidFill>
              <a:srgbClr val="4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0" name="Freeform 1495"/>
            <p:cNvSpPr>
              <a:spLocks/>
            </p:cNvSpPr>
            <p:nvPr userDrawn="1"/>
          </p:nvSpPr>
          <p:spPr bwMode="auto">
            <a:xfrm>
              <a:off x="7118661" y="1573827"/>
              <a:ext cx="451449" cy="1094123"/>
            </a:xfrm>
            <a:custGeom>
              <a:avLst/>
              <a:gdLst>
                <a:gd name="T0" fmla="*/ 7 w 458"/>
                <a:gd name="T1" fmla="*/ 33 h 1110"/>
                <a:gd name="T2" fmla="*/ 293 w 458"/>
                <a:gd name="T3" fmla="*/ 301 h 1110"/>
                <a:gd name="T4" fmla="*/ 388 w 458"/>
                <a:gd name="T5" fmla="*/ 394 h 1110"/>
                <a:gd name="T6" fmla="*/ 340 w 458"/>
                <a:gd name="T7" fmla="*/ 531 h 1110"/>
                <a:gd name="T8" fmla="*/ 331 w 458"/>
                <a:gd name="T9" fmla="*/ 662 h 1110"/>
                <a:gd name="T10" fmla="*/ 289 w 458"/>
                <a:gd name="T11" fmla="*/ 718 h 1110"/>
                <a:gd name="T12" fmla="*/ 318 w 458"/>
                <a:gd name="T13" fmla="*/ 761 h 1110"/>
                <a:gd name="T14" fmla="*/ 293 w 458"/>
                <a:gd name="T15" fmla="*/ 953 h 1110"/>
                <a:gd name="T16" fmla="*/ 304 w 458"/>
                <a:gd name="T17" fmla="*/ 1092 h 1110"/>
                <a:gd name="T18" fmla="*/ 379 w 458"/>
                <a:gd name="T19" fmla="*/ 1092 h 1110"/>
                <a:gd name="T20" fmla="*/ 455 w 458"/>
                <a:gd name="T21" fmla="*/ 1011 h 1110"/>
                <a:gd name="T22" fmla="*/ 349 w 458"/>
                <a:gd name="T23" fmla="*/ 817 h 1110"/>
                <a:gd name="T24" fmla="*/ 358 w 458"/>
                <a:gd name="T25" fmla="*/ 763 h 1110"/>
                <a:gd name="T26" fmla="*/ 370 w 458"/>
                <a:gd name="T27" fmla="*/ 678 h 1110"/>
                <a:gd name="T28" fmla="*/ 399 w 458"/>
                <a:gd name="T29" fmla="*/ 488 h 1110"/>
                <a:gd name="T30" fmla="*/ 412 w 458"/>
                <a:gd name="T31" fmla="*/ 347 h 1110"/>
                <a:gd name="T32" fmla="*/ 131 w 458"/>
                <a:gd name="T33" fmla="*/ 103 h 1110"/>
                <a:gd name="T34" fmla="*/ 36 w 458"/>
                <a:gd name="T35" fmla="*/ 13 h 1110"/>
                <a:gd name="T36" fmla="*/ 7 w 458"/>
                <a:gd name="T37" fmla="*/ 33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1110">
                  <a:moveTo>
                    <a:pt x="7" y="33"/>
                  </a:moveTo>
                  <a:cubicBezTo>
                    <a:pt x="7" y="33"/>
                    <a:pt x="244" y="268"/>
                    <a:pt x="293" y="301"/>
                  </a:cubicBezTo>
                  <a:cubicBezTo>
                    <a:pt x="317" y="318"/>
                    <a:pt x="383" y="379"/>
                    <a:pt x="388" y="394"/>
                  </a:cubicBezTo>
                  <a:cubicBezTo>
                    <a:pt x="397" y="425"/>
                    <a:pt x="365" y="473"/>
                    <a:pt x="340" y="531"/>
                  </a:cubicBezTo>
                  <a:cubicBezTo>
                    <a:pt x="316" y="590"/>
                    <a:pt x="331" y="662"/>
                    <a:pt x="331" y="662"/>
                  </a:cubicBezTo>
                  <a:cubicBezTo>
                    <a:pt x="331" y="662"/>
                    <a:pt x="286" y="687"/>
                    <a:pt x="289" y="718"/>
                  </a:cubicBezTo>
                  <a:cubicBezTo>
                    <a:pt x="291" y="750"/>
                    <a:pt x="318" y="761"/>
                    <a:pt x="318" y="761"/>
                  </a:cubicBezTo>
                  <a:cubicBezTo>
                    <a:pt x="318" y="761"/>
                    <a:pt x="271" y="862"/>
                    <a:pt x="293" y="953"/>
                  </a:cubicBezTo>
                  <a:cubicBezTo>
                    <a:pt x="316" y="1043"/>
                    <a:pt x="311" y="1092"/>
                    <a:pt x="304" y="1092"/>
                  </a:cubicBezTo>
                  <a:cubicBezTo>
                    <a:pt x="298" y="1092"/>
                    <a:pt x="345" y="1110"/>
                    <a:pt x="379" y="1092"/>
                  </a:cubicBezTo>
                  <a:cubicBezTo>
                    <a:pt x="412" y="1074"/>
                    <a:pt x="453" y="1036"/>
                    <a:pt x="455" y="1011"/>
                  </a:cubicBezTo>
                  <a:cubicBezTo>
                    <a:pt x="458" y="986"/>
                    <a:pt x="349" y="858"/>
                    <a:pt x="349" y="817"/>
                  </a:cubicBezTo>
                  <a:cubicBezTo>
                    <a:pt x="349" y="777"/>
                    <a:pt x="358" y="763"/>
                    <a:pt x="358" y="763"/>
                  </a:cubicBezTo>
                  <a:cubicBezTo>
                    <a:pt x="358" y="763"/>
                    <a:pt x="428" y="734"/>
                    <a:pt x="370" y="678"/>
                  </a:cubicBezTo>
                  <a:cubicBezTo>
                    <a:pt x="370" y="678"/>
                    <a:pt x="356" y="540"/>
                    <a:pt x="399" y="488"/>
                  </a:cubicBezTo>
                  <a:cubicBezTo>
                    <a:pt x="442" y="437"/>
                    <a:pt x="451" y="385"/>
                    <a:pt x="412" y="347"/>
                  </a:cubicBezTo>
                  <a:cubicBezTo>
                    <a:pt x="374" y="308"/>
                    <a:pt x="192" y="175"/>
                    <a:pt x="131" y="103"/>
                  </a:cubicBezTo>
                  <a:cubicBezTo>
                    <a:pt x="70" y="31"/>
                    <a:pt x="36" y="13"/>
                    <a:pt x="36" y="13"/>
                  </a:cubicBezTo>
                  <a:cubicBezTo>
                    <a:pt x="36" y="13"/>
                    <a:pt x="0" y="0"/>
                    <a:pt x="7" y="33"/>
                  </a:cubicBezTo>
                  <a:close/>
                </a:path>
              </a:pathLst>
            </a:custGeom>
            <a:solidFill>
              <a:srgbClr val="FAC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1" name="Freeform 1496"/>
            <p:cNvSpPr>
              <a:spLocks noEditPoints="1"/>
            </p:cNvSpPr>
            <p:nvPr userDrawn="1"/>
          </p:nvSpPr>
          <p:spPr bwMode="auto">
            <a:xfrm>
              <a:off x="4797345" y="2022318"/>
              <a:ext cx="244453" cy="23657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0 w 248"/>
                <a:gd name="T5" fmla="*/ 24 h 24"/>
                <a:gd name="T6" fmla="*/ 248 w 248"/>
                <a:gd name="T7" fmla="*/ 0 h 24"/>
                <a:gd name="T8" fmla="*/ 210 w 248"/>
                <a:gd name="T9" fmla="*/ 0 h 24"/>
                <a:gd name="T10" fmla="*/ 248 w 24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lnTo>
                    <a:pt x="0" y="24"/>
                  </a:lnTo>
                  <a:close/>
                  <a:moveTo>
                    <a:pt x="248" y="0"/>
                  </a:moveTo>
                  <a:lnTo>
                    <a:pt x="210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2" name="Freeform 1497"/>
            <p:cNvSpPr>
              <a:spLocks noEditPoints="1"/>
            </p:cNvSpPr>
            <p:nvPr userDrawn="1"/>
          </p:nvSpPr>
          <p:spPr bwMode="auto">
            <a:xfrm>
              <a:off x="4797345" y="2022318"/>
              <a:ext cx="244453" cy="23657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248 w 248"/>
                <a:gd name="T5" fmla="*/ 0 h 24"/>
                <a:gd name="T6" fmla="*/ 210 w 248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moveTo>
                    <a:pt x="248" y="0"/>
                  </a:moveTo>
                  <a:lnTo>
                    <a:pt x="2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3" name="Freeform 1498"/>
            <p:cNvSpPr>
              <a:spLocks/>
            </p:cNvSpPr>
            <p:nvPr userDrawn="1"/>
          </p:nvSpPr>
          <p:spPr bwMode="auto">
            <a:xfrm>
              <a:off x="5101925" y="2001619"/>
              <a:ext cx="100541" cy="106455"/>
            </a:xfrm>
            <a:custGeom>
              <a:avLst/>
              <a:gdLst>
                <a:gd name="T0" fmla="*/ 86 w 102"/>
                <a:gd name="T1" fmla="*/ 20 h 108"/>
                <a:gd name="T2" fmla="*/ 102 w 102"/>
                <a:gd name="T3" fmla="*/ 99 h 108"/>
                <a:gd name="T4" fmla="*/ 0 w 102"/>
                <a:gd name="T5" fmla="*/ 53 h 108"/>
                <a:gd name="T6" fmla="*/ 51 w 102"/>
                <a:gd name="T7" fmla="*/ 0 h 108"/>
                <a:gd name="T8" fmla="*/ 86 w 102"/>
                <a:gd name="T9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8">
                  <a:moveTo>
                    <a:pt x="86" y="20"/>
                  </a:moveTo>
                  <a:cubicBezTo>
                    <a:pt x="86" y="20"/>
                    <a:pt x="58" y="76"/>
                    <a:pt x="102" y="99"/>
                  </a:cubicBezTo>
                  <a:cubicBezTo>
                    <a:pt x="102" y="99"/>
                    <a:pt x="27" y="108"/>
                    <a:pt x="0" y="53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86" y="20"/>
                  </a:ln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4" name="Freeform 1499"/>
            <p:cNvSpPr>
              <a:spLocks/>
            </p:cNvSpPr>
            <p:nvPr userDrawn="1"/>
          </p:nvSpPr>
          <p:spPr bwMode="auto">
            <a:xfrm>
              <a:off x="5100939" y="2014433"/>
              <a:ext cx="85756" cy="77870"/>
            </a:xfrm>
            <a:custGeom>
              <a:avLst/>
              <a:gdLst>
                <a:gd name="T0" fmla="*/ 0 w 87"/>
                <a:gd name="T1" fmla="*/ 40 h 79"/>
                <a:gd name="T2" fmla="*/ 39 w 87"/>
                <a:gd name="T3" fmla="*/ 0 h 79"/>
                <a:gd name="T4" fmla="*/ 87 w 87"/>
                <a:gd name="T5" fmla="*/ 7 h 79"/>
                <a:gd name="T6" fmla="*/ 47 w 87"/>
                <a:gd name="T7" fmla="*/ 79 h 79"/>
                <a:gd name="T8" fmla="*/ 0 w 87"/>
                <a:gd name="T9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9">
                  <a:moveTo>
                    <a:pt x="0" y="4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60" y="40"/>
                    <a:pt x="50" y="67"/>
                    <a:pt x="47" y="79"/>
                  </a:cubicBezTo>
                  <a:cubicBezTo>
                    <a:pt x="29" y="73"/>
                    <a:pt x="11" y="61"/>
                    <a:pt x="0" y="40"/>
                  </a:cubicBezTo>
                  <a:close/>
                </a:path>
              </a:pathLst>
            </a:custGeom>
            <a:solidFill>
              <a:srgbClr val="D6A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5" name="Freeform 1500"/>
            <p:cNvSpPr>
              <a:spLocks/>
            </p:cNvSpPr>
            <p:nvPr userDrawn="1"/>
          </p:nvSpPr>
          <p:spPr bwMode="auto">
            <a:xfrm>
              <a:off x="4811145" y="1674368"/>
              <a:ext cx="423850" cy="424836"/>
            </a:xfrm>
            <a:custGeom>
              <a:avLst/>
              <a:gdLst>
                <a:gd name="T0" fmla="*/ 0 w 430"/>
                <a:gd name="T1" fmla="*/ 215 h 431"/>
                <a:gd name="T2" fmla="*/ 215 w 430"/>
                <a:gd name="T3" fmla="*/ 431 h 431"/>
                <a:gd name="T4" fmla="*/ 394 w 430"/>
                <a:gd name="T5" fmla="*/ 336 h 431"/>
                <a:gd name="T6" fmla="*/ 430 w 430"/>
                <a:gd name="T7" fmla="*/ 215 h 431"/>
                <a:gd name="T8" fmla="*/ 215 w 430"/>
                <a:gd name="T9" fmla="*/ 0 h 431"/>
                <a:gd name="T10" fmla="*/ 0 w 430"/>
                <a:gd name="T11" fmla="*/ 21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431">
                  <a:moveTo>
                    <a:pt x="0" y="215"/>
                  </a:moveTo>
                  <a:cubicBezTo>
                    <a:pt x="0" y="334"/>
                    <a:pt x="96" y="431"/>
                    <a:pt x="215" y="431"/>
                  </a:cubicBezTo>
                  <a:cubicBezTo>
                    <a:pt x="289" y="431"/>
                    <a:pt x="355" y="393"/>
                    <a:pt x="394" y="336"/>
                  </a:cubicBezTo>
                  <a:cubicBezTo>
                    <a:pt x="417" y="301"/>
                    <a:pt x="430" y="260"/>
                    <a:pt x="430" y="215"/>
                  </a:cubicBezTo>
                  <a:cubicBezTo>
                    <a:pt x="430" y="96"/>
                    <a:pt x="334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6" name="Freeform 1501"/>
            <p:cNvSpPr>
              <a:spLocks/>
            </p:cNvSpPr>
            <p:nvPr userDrawn="1"/>
          </p:nvSpPr>
          <p:spPr bwMode="auto">
            <a:xfrm>
              <a:off x="5089111" y="1853764"/>
              <a:ext cx="62099" cy="65056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7 w 63"/>
                <a:gd name="T5" fmla="*/ 61 h 66"/>
                <a:gd name="T6" fmla="*/ 63 w 63"/>
                <a:gd name="T7" fmla="*/ 33 h 66"/>
                <a:gd name="T8" fmla="*/ 47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5" y="66"/>
                    <a:pt x="37" y="66"/>
                    <a:pt x="47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7" y="6"/>
                  </a:cubicBezTo>
                  <a:cubicBezTo>
                    <a:pt x="37" y="0"/>
                    <a:pt x="25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7" name="Freeform 1502"/>
            <p:cNvSpPr>
              <a:spLocks/>
            </p:cNvSpPr>
            <p:nvPr userDrawn="1"/>
          </p:nvSpPr>
          <p:spPr bwMode="auto">
            <a:xfrm>
              <a:off x="4991527" y="1853764"/>
              <a:ext cx="63085" cy="65056"/>
            </a:xfrm>
            <a:custGeom>
              <a:avLst/>
              <a:gdLst>
                <a:gd name="T0" fmla="*/ 0 w 64"/>
                <a:gd name="T1" fmla="*/ 33 h 66"/>
                <a:gd name="T2" fmla="*/ 16 w 64"/>
                <a:gd name="T3" fmla="*/ 61 h 66"/>
                <a:gd name="T4" fmla="*/ 48 w 64"/>
                <a:gd name="T5" fmla="*/ 61 h 66"/>
                <a:gd name="T6" fmla="*/ 64 w 64"/>
                <a:gd name="T7" fmla="*/ 33 h 66"/>
                <a:gd name="T8" fmla="*/ 48 w 64"/>
                <a:gd name="T9" fmla="*/ 6 h 66"/>
                <a:gd name="T10" fmla="*/ 16 w 64"/>
                <a:gd name="T11" fmla="*/ 6 h 66"/>
                <a:gd name="T12" fmla="*/ 0 w 64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8" y="55"/>
                    <a:pt x="64" y="45"/>
                    <a:pt x="64" y="33"/>
                  </a:cubicBezTo>
                  <a:cubicBezTo>
                    <a:pt x="64" y="22"/>
                    <a:pt x="58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8" name="Freeform 1503"/>
            <p:cNvSpPr>
              <a:spLocks/>
            </p:cNvSpPr>
            <p:nvPr userDrawn="1"/>
          </p:nvSpPr>
          <p:spPr bwMode="auto">
            <a:xfrm>
              <a:off x="4894929" y="1853764"/>
              <a:ext cx="62099" cy="65056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8 w 63"/>
                <a:gd name="T5" fmla="*/ 61 h 66"/>
                <a:gd name="T6" fmla="*/ 63 w 63"/>
                <a:gd name="T7" fmla="*/ 33 h 66"/>
                <a:gd name="T8" fmla="*/ 48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39" name="Freeform 1504"/>
            <p:cNvSpPr>
              <a:spLocks noEditPoints="1"/>
            </p:cNvSpPr>
            <p:nvPr userDrawn="1"/>
          </p:nvSpPr>
          <p:spPr bwMode="auto">
            <a:xfrm>
              <a:off x="4638648" y="1976976"/>
              <a:ext cx="385408" cy="37456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391 w 391"/>
                <a:gd name="T5" fmla="*/ 38 h 38"/>
                <a:gd name="T6" fmla="*/ 0 w 391"/>
                <a:gd name="T7" fmla="*/ 0 h 38"/>
                <a:gd name="T8" fmla="*/ 60 w 391"/>
                <a:gd name="T9" fmla="*/ 0 h 38"/>
                <a:gd name="T10" fmla="*/ 0 w 391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lnTo>
                    <a:pt x="391" y="38"/>
                  </a:lnTo>
                  <a:close/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0" name="Freeform 1505"/>
            <p:cNvSpPr>
              <a:spLocks noEditPoints="1"/>
            </p:cNvSpPr>
            <p:nvPr userDrawn="1"/>
          </p:nvSpPr>
          <p:spPr bwMode="auto">
            <a:xfrm>
              <a:off x="4638648" y="1976976"/>
              <a:ext cx="385408" cy="37456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0 w 391"/>
                <a:gd name="T5" fmla="*/ 0 h 38"/>
                <a:gd name="T6" fmla="*/ 60 w 39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moveTo>
                    <a:pt x="0" y="0"/>
                  </a:move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1" name="Freeform 1506"/>
            <p:cNvSpPr>
              <a:spLocks/>
            </p:cNvSpPr>
            <p:nvPr userDrawn="1"/>
          </p:nvSpPr>
          <p:spPr bwMode="auto">
            <a:xfrm>
              <a:off x="4385324" y="1945434"/>
              <a:ext cx="159683" cy="167568"/>
            </a:xfrm>
            <a:custGeom>
              <a:avLst/>
              <a:gdLst>
                <a:gd name="T0" fmla="*/ 24 w 162"/>
                <a:gd name="T1" fmla="*/ 31 h 170"/>
                <a:gd name="T2" fmla="*/ 0 w 162"/>
                <a:gd name="T3" fmla="*/ 155 h 170"/>
                <a:gd name="T4" fmla="*/ 162 w 162"/>
                <a:gd name="T5" fmla="*/ 83 h 170"/>
                <a:gd name="T6" fmla="*/ 81 w 162"/>
                <a:gd name="T7" fmla="*/ 0 h 170"/>
                <a:gd name="T8" fmla="*/ 24 w 162"/>
                <a:gd name="T9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70">
                  <a:moveTo>
                    <a:pt x="24" y="31"/>
                  </a:moveTo>
                  <a:cubicBezTo>
                    <a:pt x="24" y="31"/>
                    <a:pt x="69" y="119"/>
                    <a:pt x="0" y="155"/>
                  </a:cubicBezTo>
                  <a:cubicBezTo>
                    <a:pt x="0" y="155"/>
                    <a:pt x="118" y="170"/>
                    <a:pt x="162" y="83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24" y="3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2" name="Freeform 1507"/>
            <p:cNvSpPr>
              <a:spLocks/>
            </p:cNvSpPr>
            <p:nvPr userDrawn="1"/>
          </p:nvSpPr>
          <p:spPr bwMode="auto">
            <a:xfrm>
              <a:off x="4408980" y="1965148"/>
              <a:ext cx="136026" cy="123212"/>
            </a:xfrm>
            <a:custGeom>
              <a:avLst/>
              <a:gdLst>
                <a:gd name="T0" fmla="*/ 138 w 138"/>
                <a:gd name="T1" fmla="*/ 63 h 125"/>
                <a:gd name="T2" fmla="*/ 76 w 138"/>
                <a:gd name="T3" fmla="*/ 0 h 125"/>
                <a:gd name="T4" fmla="*/ 0 w 138"/>
                <a:gd name="T5" fmla="*/ 12 h 125"/>
                <a:gd name="T6" fmla="*/ 64 w 138"/>
                <a:gd name="T7" fmla="*/ 125 h 125"/>
                <a:gd name="T8" fmla="*/ 138 w 138"/>
                <a:gd name="T9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25">
                  <a:moveTo>
                    <a:pt x="138" y="6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63"/>
                    <a:pt x="59" y="106"/>
                    <a:pt x="64" y="125"/>
                  </a:cubicBezTo>
                  <a:cubicBezTo>
                    <a:pt x="93" y="115"/>
                    <a:pt x="121" y="97"/>
                    <a:pt x="138" y="63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3" name="Freeform 1508"/>
            <p:cNvSpPr>
              <a:spLocks/>
            </p:cNvSpPr>
            <p:nvPr userDrawn="1"/>
          </p:nvSpPr>
          <p:spPr bwMode="auto">
            <a:xfrm>
              <a:off x="4333082" y="1427943"/>
              <a:ext cx="671260" cy="670274"/>
            </a:xfrm>
            <a:custGeom>
              <a:avLst/>
              <a:gdLst>
                <a:gd name="T0" fmla="*/ 681 w 681"/>
                <a:gd name="T1" fmla="*/ 340 h 680"/>
                <a:gd name="T2" fmla="*/ 340 w 681"/>
                <a:gd name="T3" fmla="*/ 680 h 680"/>
                <a:gd name="T4" fmla="*/ 58 w 681"/>
                <a:gd name="T5" fmla="*/ 530 h 680"/>
                <a:gd name="T6" fmla="*/ 0 w 681"/>
                <a:gd name="T7" fmla="*/ 340 h 680"/>
                <a:gd name="T8" fmla="*/ 340 w 681"/>
                <a:gd name="T9" fmla="*/ 0 h 680"/>
                <a:gd name="T10" fmla="*/ 681 w 681"/>
                <a:gd name="T11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cubicBezTo>
                    <a:pt x="681" y="528"/>
                    <a:pt x="528" y="680"/>
                    <a:pt x="340" y="680"/>
                  </a:cubicBezTo>
                  <a:cubicBezTo>
                    <a:pt x="223" y="680"/>
                    <a:pt x="119" y="621"/>
                    <a:pt x="58" y="530"/>
                  </a:cubicBezTo>
                  <a:cubicBezTo>
                    <a:pt x="21" y="476"/>
                    <a:pt x="0" y="41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528" y="0"/>
                    <a:pt x="681" y="152"/>
                    <a:pt x="681" y="340"/>
                  </a:cubicBez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4" name="Oval 1509"/>
            <p:cNvSpPr>
              <a:spLocks noChangeArrowheads="1"/>
            </p:cNvSpPr>
            <p:nvPr userDrawn="1"/>
          </p:nvSpPr>
          <p:spPr bwMode="auto">
            <a:xfrm>
              <a:off x="4466151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5" name="Oval 1510"/>
            <p:cNvSpPr>
              <a:spLocks noChangeArrowheads="1"/>
            </p:cNvSpPr>
            <p:nvPr userDrawn="1"/>
          </p:nvSpPr>
          <p:spPr bwMode="auto">
            <a:xfrm>
              <a:off x="4618934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46" name="Oval 1511"/>
            <p:cNvSpPr>
              <a:spLocks noChangeArrowheads="1"/>
            </p:cNvSpPr>
            <p:nvPr userDrawn="1"/>
          </p:nvSpPr>
          <p:spPr bwMode="auto">
            <a:xfrm>
              <a:off x="4771717" y="1713795"/>
              <a:ext cx="98570" cy="985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6343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876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02444" y="1130302"/>
            <a:ext cx="8137922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324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5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26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2537222" y="3762937"/>
            <a:ext cx="4069557" cy="702242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rgbClr val="0E122A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2537222" y="5149909"/>
            <a:ext cx="4069557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rgbClr val="0E122A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1217" name="矩形 1216"/>
          <p:cNvSpPr/>
          <p:nvPr userDrawn="1"/>
        </p:nvSpPr>
        <p:spPr>
          <a:xfrm>
            <a:off x="0" y="0"/>
            <a:ext cx="9144000" cy="3390900"/>
          </a:xfrm>
          <a:prstGeom prst="rect">
            <a:avLst/>
          </a:prstGeom>
          <a:solidFill>
            <a:srgbClr val="8BB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18" name="组合 1217"/>
          <p:cNvGrpSpPr/>
          <p:nvPr userDrawn="1"/>
        </p:nvGrpSpPr>
        <p:grpSpPr>
          <a:xfrm>
            <a:off x="3249813" y="880356"/>
            <a:ext cx="2644378" cy="2516484"/>
            <a:chOff x="7154002" y="-5610225"/>
            <a:chExt cx="5678487" cy="4052888"/>
          </a:xfrm>
        </p:grpSpPr>
        <p:sp>
          <p:nvSpPr>
            <p:cNvPr id="1219" name="Freeform 1431"/>
            <p:cNvSpPr>
              <a:spLocks/>
            </p:cNvSpPr>
            <p:nvPr userDrawn="1"/>
          </p:nvSpPr>
          <p:spPr bwMode="auto">
            <a:xfrm>
              <a:off x="7644539" y="-4676775"/>
              <a:ext cx="4060825" cy="2760663"/>
            </a:xfrm>
            <a:custGeom>
              <a:avLst/>
              <a:gdLst>
                <a:gd name="T0" fmla="*/ 2558 w 2558"/>
                <a:gd name="T1" fmla="*/ 1460 h 1739"/>
                <a:gd name="T2" fmla="*/ 2558 w 2558"/>
                <a:gd name="T3" fmla="*/ 158 h 1739"/>
                <a:gd name="T4" fmla="*/ 2399 w 2558"/>
                <a:gd name="T5" fmla="*/ 0 h 1739"/>
                <a:gd name="T6" fmla="*/ 158 w 2558"/>
                <a:gd name="T7" fmla="*/ 0 h 1739"/>
                <a:gd name="T8" fmla="*/ 0 w 2558"/>
                <a:gd name="T9" fmla="*/ 158 h 1739"/>
                <a:gd name="T10" fmla="*/ 0 w 2558"/>
                <a:gd name="T11" fmla="*/ 1460 h 1739"/>
                <a:gd name="T12" fmla="*/ 0 w 2558"/>
                <a:gd name="T13" fmla="*/ 1739 h 1739"/>
                <a:gd name="T14" fmla="*/ 2558 w 2558"/>
                <a:gd name="T15" fmla="*/ 1739 h 1739"/>
                <a:gd name="T16" fmla="*/ 2558 w 2558"/>
                <a:gd name="T17" fmla="*/ 1460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8" h="1739">
                  <a:moveTo>
                    <a:pt x="2558" y="1460"/>
                  </a:moveTo>
                  <a:cubicBezTo>
                    <a:pt x="2558" y="158"/>
                    <a:pt x="2558" y="158"/>
                    <a:pt x="2558" y="158"/>
                  </a:cubicBezTo>
                  <a:cubicBezTo>
                    <a:pt x="2558" y="70"/>
                    <a:pt x="2487" y="0"/>
                    <a:pt x="2399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71" y="0"/>
                    <a:pt x="0" y="70"/>
                    <a:pt x="0" y="158"/>
                  </a:cubicBezTo>
                  <a:cubicBezTo>
                    <a:pt x="0" y="1460"/>
                    <a:pt x="0" y="1460"/>
                    <a:pt x="0" y="1460"/>
                  </a:cubicBezTo>
                  <a:cubicBezTo>
                    <a:pt x="0" y="1462"/>
                    <a:pt x="0" y="1737"/>
                    <a:pt x="0" y="1739"/>
                  </a:cubicBezTo>
                  <a:cubicBezTo>
                    <a:pt x="2558" y="1739"/>
                    <a:pt x="2558" y="1739"/>
                    <a:pt x="2558" y="1739"/>
                  </a:cubicBezTo>
                  <a:cubicBezTo>
                    <a:pt x="2558" y="1737"/>
                    <a:pt x="2558" y="1462"/>
                    <a:pt x="2558" y="1460"/>
                  </a:cubicBezTo>
                </a:path>
              </a:pathLst>
            </a:custGeom>
            <a:solidFill>
              <a:srgbClr val="2940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0" name="Rectangle 1432"/>
            <p:cNvSpPr>
              <a:spLocks noChangeArrowheads="1"/>
            </p:cNvSpPr>
            <p:nvPr userDrawn="1"/>
          </p:nvSpPr>
          <p:spPr bwMode="auto">
            <a:xfrm>
              <a:off x="7785827" y="-4451350"/>
              <a:ext cx="3767138" cy="2454275"/>
            </a:xfrm>
            <a:prstGeom prst="rect">
              <a:avLst/>
            </a:prstGeom>
            <a:solidFill>
              <a:srgbClr val="48D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1" name="Rectangle 1433"/>
            <p:cNvSpPr>
              <a:spLocks noChangeArrowheads="1"/>
            </p:cNvSpPr>
            <p:nvPr userDrawn="1"/>
          </p:nvSpPr>
          <p:spPr bwMode="auto">
            <a:xfrm>
              <a:off x="7785827" y="-4451350"/>
              <a:ext cx="3767138" cy="2454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2" name="Freeform 1434"/>
            <p:cNvSpPr>
              <a:spLocks/>
            </p:cNvSpPr>
            <p:nvPr userDrawn="1"/>
          </p:nvSpPr>
          <p:spPr bwMode="auto">
            <a:xfrm>
              <a:off x="7300052" y="-1916112"/>
              <a:ext cx="4749800" cy="349250"/>
            </a:xfrm>
            <a:custGeom>
              <a:avLst/>
              <a:gdLst>
                <a:gd name="T0" fmla="*/ 0 w 2992"/>
                <a:gd name="T1" fmla="*/ 35 h 220"/>
                <a:gd name="T2" fmla="*/ 185 w 2992"/>
                <a:gd name="T3" fmla="*/ 220 h 220"/>
                <a:gd name="T4" fmla="*/ 2807 w 2992"/>
                <a:gd name="T5" fmla="*/ 220 h 220"/>
                <a:gd name="T6" fmla="*/ 2992 w 2992"/>
                <a:gd name="T7" fmla="*/ 35 h 220"/>
                <a:gd name="T8" fmla="*/ 2992 w 2992"/>
                <a:gd name="T9" fmla="*/ 0 h 220"/>
                <a:gd name="T10" fmla="*/ 0 w 2992"/>
                <a:gd name="T11" fmla="*/ 0 h 220"/>
                <a:gd name="T12" fmla="*/ 0 w 2992"/>
                <a:gd name="T13" fmla="*/ 3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2" h="220">
                  <a:moveTo>
                    <a:pt x="0" y="35"/>
                  </a:moveTo>
                  <a:cubicBezTo>
                    <a:pt x="0" y="137"/>
                    <a:pt x="83" y="220"/>
                    <a:pt x="185" y="220"/>
                  </a:cubicBezTo>
                  <a:cubicBezTo>
                    <a:pt x="2807" y="220"/>
                    <a:pt x="2807" y="220"/>
                    <a:pt x="2807" y="220"/>
                  </a:cubicBezTo>
                  <a:cubicBezTo>
                    <a:pt x="2909" y="220"/>
                    <a:pt x="2992" y="137"/>
                    <a:pt x="2992" y="35"/>
                  </a:cubicBezTo>
                  <a:cubicBezTo>
                    <a:pt x="2992" y="0"/>
                    <a:pt x="2992" y="0"/>
                    <a:pt x="299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3" name="Freeform 1435"/>
            <p:cNvSpPr>
              <a:spLocks/>
            </p:cNvSpPr>
            <p:nvPr userDrawn="1"/>
          </p:nvSpPr>
          <p:spPr bwMode="auto">
            <a:xfrm>
              <a:off x="9357452" y="-1762125"/>
              <a:ext cx="615950" cy="63500"/>
            </a:xfrm>
            <a:custGeom>
              <a:avLst/>
              <a:gdLst>
                <a:gd name="T0" fmla="*/ 388 w 388"/>
                <a:gd name="T1" fmla="*/ 20 h 40"/>
                <a:gd name="T2" fmla="*/ 364 w 388"/>
                <a:gd name="T3" fmla="*/ 40 h 40"/>
                <a:gd name="T4" fmla="*/ 23 w 388"/>
                <a:gd name="T5" fmla="*/ 40 h 40"/>
                <a:gd name="T6" fmla="*/ 0 w 388"/>
                <a:gd name="T7" fmla="*/ 20 h 40"/>
                <a:gd name="T8" fmla="*/ 23 w 388"/>
                <a:gd name="T9" fmla="*/ 0 h 40"/>
                <a:gd name="T10" fmla="*/ 364 w 388"/>
                <a:gd name="T11" fmla="*/ 0 h 40"/>
                <a:gd name="T12" fmla="*/ 388 w 388"/>
                <a:gd name="T13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8" h="40">
                  <a:moveTo>
                    <a:pt x="388" y="20"/>
                  </a:moveTo>
                  <a:cubicBezTo>
                    <a:pt x="388" y="31"/>
                    <a:pt x="377" y="40"/>
                    <a:pt x="364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10" y="40"/>
                    <a:pt x="0" y="31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77" y="0"/>
                    <a:pt x="388" y="9"/>
                    <a:pt x="388" y="20"/>
                  </a:cubicBezTo>
                  <a:close/>
                </a:path>
              </a:pathLst>
            </a:custGeom>
            <a:solidFill>
              <a:srgbClr val="C4C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4" name="Freeform 1436"/>
            <p:cNvSpPr>
              <a:spLocks/>
            </p:cNvSpPr>
            <p:nvPr userDrawn="1"/>
          </p:nvSpPr>
          <p:spPr bwMode="auto">
            <a:xfrm>
              <a:off x="8892314" y="-3838575"/>
              <a:ext cx="1719263" cy="1168400"/>
            </a:xfrm>
            <a:custGeom>
              <a:avLst/>
              <a:gdLst>
                <a:gd name="T0" fmla="*/ 14 w 1083"/>
                <a:gd name="T1" fmla="*/ 0 h 736"/>
                <a:gd name="T2" fmla="*/ 541 w 1083"/>
                <a:gd name="T3" fmla="*/ 19 h 736"/>
                <a:gd name="T4" fmla="*/ 1069 w 1083"/>
                <a:gd name="T5" fmla="*/ 0 h 736"/>
                <a:gd name="T6" fmla="*/ 1083 w 1083"/>
                <a:gd name="T7" fmla="*/ 17 h 736"/>
                <a:gd name="T8" fmla="*/ 1083 w 1083"/>
                <a:gd name="T9" fmla="*/ 736 h 736"/>
                <a:gd name="T10" fmla="*/ 541 w 1083"/>
                <a:gd name="T11" fmla="*/ 736 h 736"/>
                <a:gd name="T12" fmla="*/ 0 w 1083"/>
                <a:gd name="T13" fmla="*/ 736 h 736"/>
                <a:gd name="T14" fmla="*/ 0 w 1083"/>
                <a:gd name="T15" fmla="*/ 17 h 736"/>
                <a:gd name="T16" fmla="*/ 14 w 1083"/>
                <a:gd name="T17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3" h="736">
                  <a:moveTo>
                    <a:pt x="14" y="0"/>
                  </a:moveTo>
                  <a:cubicBezTo>
                    <a:pt x="541" y="19"/>
                    <a:pt x="541" y="19"/>
                    <a:pt x="541" y="19"/>
                  </a:cubicBezTo>
                  <a:cubicBezTo>
                    <a:pt x="1069" y="0"/>
                    <a:pt x="1069" y="0"/>
                    <a:pt x="1069" y="0"/>
                  </a:cubicBezTo>
                  <a:cubicBezTo>
                    <a:pt x="1080" y="0"/>
                    <a:pt x="1083" y="17"/>
                    <a:pt x="1083" y="17"/>
                  </a:cubicBezTo>
                  <a:cubicBezTo>
                    <a:pt x="1083" y="736"/>
                    <a:pt x="1083" y="736"/>
                    <a:pt x="1083" y="736"/>
                  </a:cubicBezTo>
                  <a:cubicBezTo>
                    <a:pt x="541" y="736"/>
                    <a:pt x="541" y="736"/>
                    <a:pt x="541" y="736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2" y="0"/>
                    <a:pt x="14" y="0"/>
                  </a:cubicBezTo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5" name="Freeform 1437"/>
            <p:cNvSpPr>
              <a:spLocks/>
            </p:cNvSpPr>
            <p:nvPr userDrawn="1"/>
          </p:nvSpPr>
          <p:spPr bwMode="auto">
            <a:xfrm>
              <a:off x="9738452" y="-3970337"/>
              <a:ext cx="830263" cy="1255713"/>
            </a:xfrm>
            <a:custGeom>
              <a:avLst/>
              <a:gdLst>
                <a:gd name="T0" fmla="*/ 523 w 523"/>
                <a:gd name="T1" fmla="*/ 83 h 791"/>
                <a:gd name="T2" fmla="*/ 0 w 523"/>
                <a:gd name="T3" fmla="*/ 83 h 791"/>
                <a:gd name="T4" fmla="*/ 0 w 523"/>
                <a:gd name="T5" fmla="*/ 791 h 791"/>
                <a:gd name="T6" fmla="*/ 523 w 523"/>
                <a:gd name="T7" fmla="*/ 791 h 791"/>
                <a:gd name="T8" fmla="*/ 523 w 523"/>
                <a:gd name="T9" fmla="*/ 83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791">
                  <a:moveTo>
                    <a:pt x="523" y="83"/>
                  </a:moveTo>
                  <a:cubicBezTo>
                    <a:pt x="523" y="83"/>
                    <a:pt x="165" y="0"/>
                    <a:pt x="0" y="83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523" y="791"/>
                    <a:pt x="523" y="791"/>
                    <a:pt x="523" y="791"/>
                  </a:cubicBezTo>
                  <a:cubicBezTo>
                    <a:pt x="523" y="83"/>
                    <a:pt x="523" y="83"/>
                    <a:pt x="523" y="83"/>
                  </a:cubicBezTo>
                </a:path>
              </a:pathLst>
            </a:custGeom>
            <a:solidFill>
              <a:srgbClr val="FBF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6" name="Freeform 1438"/>
            <p:cNvSpPr>
              <a:spLocks/>
            </p:cNvSpPr>
            <p:nvPr userDrawn="1"/>
          </p:nvSpPr>
          <p:spPr bwMode="auto">
            <a:xfrm>
              <a:off x="8935177" y="-3959225"/>
              <a:ext cx="803275" cy="1244600"/>
            </a:xfrm>
            <a:custGeom>
              <a:avLst/>
              <a:gdLst>
                <a:gd name="T0" fmla="*/ 506 w 506"/>
                <a:gd name="T1" fmla="*/ 76 h 784"/>
                <a:gd name="T2" fmla="*/ 239 w 506"/>
                <a:gd name="T3" fmla="*/ 35 h 784"/>
                <a:gd name="T4" fmla="*/ 0 w 506"/>
                <a:gd name="T5" fmla="*/ 69 h 784"/>
                <a:gd name="T6" fmla="*/ 0 w 506"/>
                <a:gd name="T7" fmla="*/ 784 h 784"/>
                <a:gd name="T8" fmla="*/ 506 w 506"/>
                <a:gd name="T9" fmla="*/ 784 h 784"/>
                <a:gd name="T10" fmla="*/ 506 w 506"/>
                <a:gd name="T11" fmla="*/ 76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6" h="784">
                  <a:moveTo>
                    <a:pt x="506" y="76"/>
                  </a:moveTo>
                  <a:cubicBezTo>
                    <a:pt x="506" y="76"/>
                    <a:pt x="478" y="0"/>
                    <a:pt x="239" y="3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84"/>
                    <a:pt x="0" y="784"/>
                    <a:pt x="0" y="784"/>
                  </a:cubicBezTo>
                  <a:cubicBezTo>
                    <a:pt x="506" y="784"/>
                    <a:pt x="506" y="784"/>
                    <a:pt x="506" y="784"/>
                  </a:cubicBezTo>
                  <a:cubicBezTo>
                    <a:pt x="506" y="76"/>
                    <a:pt x="506" y="76"/>
                    <a:pt x="506" y="76"/>
                  </a:cubicBezTo>
                </a:path>
              </a:pathLst>
            </a:custGeom>
            <a:solidFill>
              <a:srgbClr val="FBFD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7" name="Freeform 1439"/>
            <p:cNvSpPr>
              <a:spLocks/>
            </p:cNvSpPr>
            <p:nvPr userDrawn="1"/>
          </p:nvSpPr>
          <p:spPr bwMode="auto">
            <a:xfrm>
              <a:off x="9738452" y="-2844800"/>
              <a:ext cx="830263" cy="130175"/>
            </a:xfrm>
            <a:custGeom>
              <a:avLst/>
              <a:gdLst>
                <a:gd name="T0" fmla="*/ 0 w 523"/>
                <a:gd name="T1" fmla="*/ 82 h 82"/>
                <a:gd name="T2" fmla="*/ 523 w 523"/>
                <a:gd name="T3" fmla="*/ 82 h 82"/>
                <a:gd name="T4" fmla="*/ 0 w 52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3" h="82">
                  <a:moveTo>
                    <a:pt x="0" y="82"/>
                  </a:moveTo>
                  <a:cubicBezTo>
                    <a:pt x="0" y="82"/>
                    <a:pt x="75" y="0"/>
                    <a:pt x="523" y="82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8" name="Freeform 1440"/>
            <p:cNvSpPr>
              <a:spLocks/>
            </p:cNvSpPr>
            <p:nvPr userDrawn="1"/>
          </p:nvSpPr>
          <p:spPr bwMode="auto">
            <a:xfrm>
              <a:off x="8935177" y="-2863850"/>
              <a:ext cx="803275" cy="149225"/>
            </a:xfrm>
            <a:custGeom>
              <a:avLst/>
              <a:gdLst>
                <a:gd name="T0" fmla="*/ 506 w 506"/>
                <a:gd name="T1" fmla="*/ 94 h 94"/>
                <a:gd name="T2" fmla="*/ 0 w 506"/>
                <a:gd name="T3" fmla="*/ 94 h 94"/>
                <a:gd name="T4" fmla="*/ 506 w 506"/>
                <a:gd name="T5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6" h="94">
                  <a:moveTo>
                    <a:pt x="506" y="94"/>
                  </a:moveTo>
                  <a:cubicBezTo>
                    <a:pt x="506" y="94"/>
                    <a:pt x="422" y="0"/>
                    <a:pt x="0" y="94"/>
                  </a:cubicBezTo>
                  <a:lnTo>
                    <a:pt x="506" y="9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29" name="Freeform 1441"/>
            <p:cNvSpPr>
              <a:spLocks/>
            </p:cNvSpPr>
            <p:nvPr userDrawn="1"/>
          </p:nvSpPr>
          <p:spPr bwMode="auto">
            <a:xfrm>
              <a:off x="9733689" y="-3838575"/>
              <a:ext cx="7938" cy="1125538"/>
            </a:xfrm>
            <a:custGeom>
              <a:avLst/>
              <a:gdLst>
                <a:gd name="T0" fmla="*/ 1 w 5"/>
                <a:gd name="T1" fmla="*/ 0 h 709"/>
                <a:gd name="T2" fmla="*/ 0 w 5"/>
                <a:gd name="T3" fmla="*/ 709 h 709"/>
                <a:gd name="T4" fmla="*/ 4 w 5"/>
                <a:gd name="T5" fmla="*/ 709 h 709"/>
                <a:gd name="T6" fmla="*/ 5 w 5"/>
                <a:gd name="T7" fmla="*/ 0 h 709"/>
                <a:gd name="T8" fmla="*/ 1 w 5"/>
                <a:gd name="T9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09">
                  <a:moveTo>
                    <a:pt x="1" y="0"/>
                  </a:moveTo>
                  <a:lnTo>
                    <a:pt x="0" y="709"/>
                  </a:lnTo>
                  <a:lnTo>
                    <a:pt x="4" y="709"/>
                  </a:lnTo>
                  <a:lnTo>
                    <a:pt x="5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0" name="Freeform 1442"/>
            <p:cNvSpPr>
              <a:spLocks/>
            </p:cNvSpPr>
            <p:nvPr userDrawn="1"/>
          </p:nvSpPr>
          <p:spPr bwMode="auto">
            <a:xfrm>
              <a:off x="9733689" y="-3838575"/>
              <a:ext cx="7938" cy="1125538"/>
            </a:xfrm>
            <a:custGeom>
              <a:avLst/>
              <a:gdLst>
                <a:gd name="T0" fmla="*/ 1 w 5"/>
                <a:gd name="T1" fmla="*/ 0 h 709"/>
                <a:gd name="T2" fmla="*/ 0 w 5"/>
                <a:gd name="T3" fmla="*/ 709 h 709"/>
                <a:gd name="T4" fmla="*/ 4 w 5"/>
                <a:gd name="T5" fmla="*/ 709 h 709"/>
                <a:gd name="T6" fmla="*/ 5 w 5"/>
                <a:gd name="T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09">
                  <a:moveTo>
                    <a:pt x="1" y="0"/>
                  </a:moveTo>
                  <a:lnTo>
                    <a:pt x="0" y="709"/>
                  </a:lnTo>
                  <a:lnTo>
                    <a:pt x="4" y="709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1" name="Freeform 1443"/>
            <p:cNvSpPr>
              <a:spLocks/>
            </p:cNvSpPr>
            <p:nvPr userDrawn="1"/>
          </p:nvSpPr>
          <p:spPr bwMode="auto">
            <a:xfrm>
              <a:off x="9859102" y="-2740025"/>
              <a:ext cx="87313" cy="188913"/>
            </a:xfrm>
            <a:custGeom>
              <a:avLst/>
              <a:gdLst>
                <a:gd name="T0" fmla="*/ 0 w 55"/>
                <a:gd name="T1" fmla="*/ 0 h 119"/>
                <a:gd name="T2" fmla="*/ 0 w 55"/>
                <a:gd name="T3" fmla="*/ 119 h 119"/>
                <a:gd name="T4" fmla="*/ 55 w 55"/>
                <a:gd name="T5" fmla="*/ 64 h 119"/>
                <a:gd name="T6" fmla="*/ 55 w 55"/>
                <a:gd name="T7" fmla="*/ 0 h 119"/>
                <a:gd name="T8" fmla="*/ 0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0" y="0"/>
                  </a:moveTo>
                  <a:lnTo>
                    <a:pt x="0" y="119"/>
                  </a:lnTo>
                  <a:lnTo>
                    <a:pt x="55" y="64"/>
                  </a:lnTo>
                  <a:lnTo>
                    <a:pt x="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2" name="Freeform 1444"/>
            <p:cNvSpPr>
              <a:spLocks/>
            </p:cNvSpPr>
            <p:nvPr userDrawn="1"/>
          </p:nvSpPr>
          <p:spPr bwMode="auto">
            <a:xfrm>
              <a:off x="9946414" y="-2740025"/>
              <a:ext cx="87313" cy="188913"/>
            </a:xfrm>
            <a:custGeom>
              <a:avLst/>
              <a:gdLst>
                <a:gd name="T0" fmla="*/ 55 w 55"/>
                <a:gd name="T1" fmla="*/ 0 h 119"/>
                <a:gd name="T2" fmla="*/ 55 w 55"/>
                <a:gd name="T3" fmla="*/ 119 h 119"/>
                <a:gd name="T4" fmla="*/ 0 w 55"/>
                <a:gd name="T5" fmla="*/ 64 h 119"/>
                <a:gd name="T6" fmla="*/ 0 w 55"/>
                <a:gd name="T7" fmla="*/ 0 h 119"/>
                <a:gd name="T8" fmla="*/ 55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55" y="0"/>
                  </a:moveTo>
                  <a:lnTo>
                    <a:pt x="55" y="119"/>
                  </a:lnTo>
                  <a:lnTo>
                    <a:pt x="0" y="64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E7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3" name="Freeform 1445"/>
            <p:cNvSpPr>
              <a:spLocks/>
            </p:cNvSpPr>
            <p:nvPr userDrawn="1"/>
          </p:nvSpPr>
          <p:spPr bwMode="auto">
            <a:xfrm>
              <a:off x="9859102" y="-2740025"/>
              <a:ext cx="87313" cy="188913"/>
            </a:xfrm>
            <a:custGeom>
              <a:avLst/>
              <a:gdLst>
                <a:gd name="T0" fmla="*/ 0 w 55"/>
                <a:gd name="T1" fmla="*/ 0 h 119"/>
                <a:gd name="T2" fmla="*/ 0 w 55"/>
                <a:gd name="T3" fmla="*/ 119 h 119"/>
                <a:gd name="T4" fmla="*/ 55 w 55"/>
                <a:gd name="T5" fmla="*/ 64 h 119"/>
                <a:gd name="T6" fmla="*/ 55 w 55"/>
                <a:gd name="T7" fmla="*/ 0 h 119"/>
                <a:gd name="T8" fmla="*/ 0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0" y="0"/>
                  </a:moveTo>
                  <a:lnTo>
                    <a:pt x="0" y="119"/>
                  </a:lnTo>
                  <a:lnTo>
                    <a:pt x="55" y="64"/>
                  </a:lnTo>
                  <a:lnTo>
                    <a:pt x="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4" name="Freeform 1446"/>
            <p:cNvSpPr>
              <a:spLocks/>
            </p:cNvSpPr>
            <p:nvPr userDrawn="1"/>
          </p:nvSpPr>
          <p:spPr bwMode="auto">
            <a:xfrm>
              <a:off x="9946414" y="-2740025"/>
              <a:ext cx="87313" cy="188913"/>
            </a:xfrm>
            <a:custGeom>
              <a:avLst/>
              <a:gdLst>
                <a:gd name="T0" fmla="*/ 55 w 55"/>
                <a:gd name="T1" fmla="*/ 0 h 119"/>
                <a:gd name="T2" fmla="*/ 55 w 55"/>
                <a:gd name="T3" fmla="*/ 119 h 119"/>
                <a:gd name="T4" fmla="*/ 0 w 55"/>
                <a:gd name="T5" fmla="*/ 64 h 119"/>
                <a:gd name="T6" fmla="*/ 0 w 55"/>
                <a:gd name="T7" fmla="*/ 0 h 119"/>
                <a:gd name="T8" fmla="*/ 55 w 55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19">
                  <a:moveTo>
                    <a:pt x="55" y="0"/>
                  </a:moveTo>
                  <a:lnTo>
                    <a:pt x="55" y="119"/>
                  </a:lnTo>
                  <a:lnTo>
                    <a:pt x="0" y="64"/>
                  </a:lnTo>
                  <a:lnTo>
                    <a:pt x="0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E7A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5" name="Freeform 1447"/>
            <p:cNvSpPr>
              <a:spLocks/>
            </p:cNvSpPr>
            <p:nvPr userDrawn="1"/>
          </p:nvSpPr>
          <p:spPr bwMode="auto">
            <a:xfrm>
              <a:off x="9009789" y="-3846512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6" name="Freeform 1448"/>
            <p:cNvSpPr>
              <a:spLocks/>
            </p:cNvSpPr>
            <p:nvPr userDrawn="1"/>
          </p:nvSpPr>
          <p:spPr bwMode="auto">
            <a:xfrm>
              <a:off x="9009789" y="-3733800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7" name="Freeform 1449"/>
            <p:cNvSpPr>
              <a:spLocks/>
            </p:cNvSpPr>
            <p:nvPr userDrawn="1"/>
          </p:nvSpPr>
          <p:spPr bwMode="auto">
            <a:xfrm>
              <a:off x="9009789" y="-3621087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8" name="Freeform 1450"/>
            <p:cNvSpPr>
              <a:spLocks/>
            </p:cNvSpPr>
            <p:nvPr userDrawn="1"/>
          </p:nvSpPr>
          <p:spPr bwMode="auto">
            <a:xfrm>
              <a:off x="9009789" y="-3527425"/>
              <a:ext cx="688975" cy="352425"/>
            </a:xfrm>
            <a:custGeom>
              <a:avLst/>
              <a:gdLst>
                <a:gd name="T0" fmla="*/ 0 w 434"/>
                <a:gd name="T1" fmla="*/ 63 h 222"/>
                <a:gd name="T2" fmla="*/ 434 w 434"/>
                <a:gd name="T3" fmla="*/ 63 h 222"/>
                <a:gd name="T4" fmla="*/ 434 w 434"/>
                <a:gd name="T5" fmla="*/ 222 h 222"/>
                <a:gd name="T6" fmla="*/ 0 w 434"/>
                <a:gd name="T7" fmla="*/ 212 h 222"/>
                <a:gd name="T8" fmla="*/ 0 w 434"/>
                <a:gd name="T9" fmla="*/ 6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222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2"/>
                    <a:pt x="410" y="157"/>
                    <a:pt x="0" y="21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39" name="Freeform 1451"/>
            <p:cNvSpPr>
              <a:spLocks/>
            </p:cNvSpPr>
            <p:nvPr userDrawn="1"/>
          </p:nvSpPr>
          <p:spPr bwMode="auto">
            <a:xfrm>
              <a:off x="9009789" y="-3225800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0" name="Freeform 1452"/>
            <p:cNvSpPr>
              <a:spLocks/>
            </p:cNvSpPr>
            <p:nvPr userDrawn="1"/>
          </p:nvSpPr>
          <p:spPr bwMode="auto">
            <a:xfrm>
              <a:off x="9009789" y="-3113087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1" name="Freeform 1453"/>
            <p:cNvSpPr>
              <a:spLocks/>
            </p:cNvSpPr>
            <p:nvPr userDrawn="1"/>
          </p:nvSpPr>
          <p:spPr bwMode="auto">
            <a:xfrm>
              <a:off x="9009789" y="-3000375"/>
              <a:ext cx="688975" cy="168275"/>
            </a:xfrm>
            <a:custGeom>
              <a:avLst/>
              <a:gdLst>
                <a:gd name="T0" fmla="*/ 0 w 434"/>
                <a:gd name="T1" fmla="*/ 63 h 106"/>
                <a:gd name="T2" fmla="*/ 434 w 434"/>
                <a:gd name="T3" fmla="*/ 63 h 106"/>
                <a:gd name="T4" fmla="*/ 434 w 434"/>
                <a:gd name="T5" fmla="*/ 106 h 106"/>
                <a:gd name="T6" fmla="*/ 0 w 434"/>
                <a:gd name="T7" fmla="*/ 92 h 106"/>
                <a:gd name="T8" fmla="*/ 0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0" y="63"/>
                  </a:moveTo>
                  <a:cubicBezTo>
                    <a:pt x="0" y="63"/>
                    <a:pt x="320" y="0"/>
                    <a:pt x="434" y="63"/>
                  </a:cubicBezTo>
                  <a:cubicBezTo>
                    <a:pt x="434" y="106"/>
                    <a:pt x="434" y="106"/>
                    <a:pt x="434" y="106"/>
                  </a:cubicBezTo>
                  <a:cubicBezTo>
                    <a:pt x="434" y="106"/>
                    <a:pt x="410" y="37"/>
                    <a:pt x="0" y="92"/>
                  </a:cubicBezTo>
                  <a:cubicBezTo>
                    <a:pt x="0" y="63"/>
                    <a:pt x="0" y="63"/>
                    <a:pt x="0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2" name="Freeform 1454"/>
            <p:cNvSpPr>
              <a:spLocks/>
            </p:cNvSpPr>
            <p:nvPr userDrawn="1"/>
          </p:nvSpPr>
          <p:spPr bwMode="auto">
            <a:xfrm>
              <a:off x="9814652" y="-3565525"/>
              <a:ext cx="688975" cy="168275"/>
            </a:xfrm>
            <a:custGeom>
              <a:avLst/>
              <a:gdLst>
                <a:gd name="T0" fmla="*/ 434 w 434"/>
                <a:gd name="T1" fmla="*/ 64 h 106"/>
                <a:gd name="T2" fmla="*/ 0 w 434"/>
                <a:gd name="T3" fmla="*/ 64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8"/>
                    <a:pt x="434" y="92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3" name="Freeform 1455"/>
            <p:cNvSpPr>
              <a:spLocks/>
            </p:cNvSpPr>
            <p:nvPr userDrawn="1"/>
          </p:nvSpPr>
          <p:spPr bwMode="auto">
            <a:xfrm>
              <a:off x="9814652" y="-3876675"/>
              <a:ext cx="688975" cy="320675"/>
            </a:xfrm>
            <a:custGeom>
              <a:avLst/>
              <a:gdLst>
                <a:gd name="T0" fmla="*/ 434 w 434"/>
                <a:gd name="T1" fmla="*/ 64 h 202"/>
                <a:gd name="T2" fmla="*/ 0 w 434"/>
                <a:gd name="T3" fmla="*/ 64 h 202"/>
                <a:gd name="T4" fmla="*/ 0 w 434"/>
                <a:gd name="T5" fmla="*/ 202 h 202"/>
                <a:gd name="T6" fmla="*/ 434 w 434"/>
                <a:gd name="T7" fmla="*/ 200 h 202"/>
                <a:gd name="T8" fmla="*/ 434 w 434"/>
                <a:gd name="T9" fmla="*/ 6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202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2"/>
                    <a:pt x="23" y="146"/>
                    <a:pt x="434" y="200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4" name="Freeform 1456"/>
            <p:cNvSpPr>
              <a:spLocks/>
            </p:cNvSpPr>
            <p:nvPr userDrawn="1"/>
          </p:nvSpPr>
          <p:spPr bwMode="auto">
            <a:xfrm>
              <a:off x="9814652" y="-3452812"/>
              <a:ext cx="688975" cy="169863"/>
            </a:xfrm>
            <a:custGeom>
              <a:avLst/>
              <a:gdLst>
                <a:gd name="T0" fmla="*/ 434 w 434"/>
                <a:gd name="T1" fmla="*/ 64 h 107"/>
                <a:gd name="T2" fmla="*/ 0 w 434"/>
                <a:gd name="T3" fmla="*/ 64 h 107"/>
                <a:gd name="T4" fmla="*/ 0 w 434"/>
                <a:gd name="T5" fmla="*/ 107 h 107"/>
                <a:gd name="T6" fmla="*/ 434 w 434"/>
                <a:gd name="T7" fmla="*/ 92 h 107"/>
                <a:gd name="T8" fmla="*/ 434 w 434"/>
                <a:gd name="T9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7">
                  <a:moveTo>
                    <a:pt x="434" y="64"/>
                  </a:moveTo>
                  <a:cubicBezTo>
                    <a:pt x="434" y="64"/>
                    <a:pt x="113" y="0"/>
                    <a:pt x="0" y="6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23" y="38"/>
                    <a:pt x="434" y="92"/>
                  </a:cubicBezTo>
                  <a:lnTo>
                    <a:pt x="434" y="64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5" name="Freeform 1457"/>
            <p:cNvSpPr>
              <a:spLocks/>
            </p:cNvSpPr>
            <p:nvPr userDrawn="1"/>
          </p:nvSpPr>
          <p:spPr bwMode="auto">
            <a:xfrm>
              <a:off x="9814652" y="-3338512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lnTo>
                    <a:pt x="434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6" name="Freeform 1458"/>
            <p:cNvSpPr>
              <a:spLocks/>
            </p:cNvSpPr>
            <p:nvPr userDrawn="1"/>
          </p:nvSpPr>
          <p:spPr bwMode="auto">
            <a:xfrm>
              <a:off x="9814652" y="-3225800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lnTo>
                    <a:pt x="434" y="63"/>
                  </a:lnTo>
                  <a:close/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7" name="Freeform 1459"/>
            <p:cNvSpPr>
              <a:spLocks/>
            </p:cNvSpPr>
            <p:nvPr userDrawn="1"/>
          </p:nvSpPr>
          <p:spPr bwMode="auto">
            <a:xfrm>
              <a:off x="9814652" y="-3113087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cubicBezTo>
                    <a:pt x="434" y="63"/>
                    <a:pt x="434" y="63"/>
                    <a:pt x="434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8" name="Freeform 1460"/>
            <p:cNvSpPr>
              <a:spLocks/>
            </p:cNvSpPr>
            <p:nvPr userDrawn="1"/>
          </p:nvSpPr>
          <p:spPr bwMode="auto">
            <a:xfrm>
              <a:off x="9814652" y="-3000375"/>
              <a:ext cx="688975" cy="168275"/>
            </a:xfrm>
            <a:custGeom>
              <a:avLst/>
              <a:gdLst>
                <a:gd name="T0" fmla="*/ 434 w 434"/>
                <a:gd name="T1" fmla="*/ 63 h 106"/>
                <a:gd name="T2" fmla="*/ 0 w 434"/>
                <a:gd name="T3" fmla="*/ 63 h 106"/>
                <a:gd name="T4" fmla="*/ 0 w 434"/>
                <a:gd name="T5" fmla="*/ 106 h 106"/>
                <a:gd name="T6" fmla="*/ 434 w 434"/>
                <a:gd name="T7" fmla="*/ 92 h 106"/>
                <a:gd name="T8" fmla="*/ 434 w 434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106">
                  <a:moveTo>
                    <a:pt x="434" y="63"/>
                  </a:moveTo>
                  <a:cubicBezTo>
                    <a:pt x="434" y="63"/>
                    <a:pt x="113" y="0"/>
                    <a:pt x="0" y="63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23" y="37"/>
                    <a:pt x="434" y="92"/>
                  </a:cubicBezTo>
                  <a:cubicBezTo>
                    <a:pt x="434" y="63"/>
                    <a:pt x="434" y="63"/>
                    <a:pt x="434" y="63"/>
                  </a:cubicBezTo>
                </a:path>
              </a:pathLst>
            </a:custGeom>
            <a:solidFill>
              <a:srgbClr val="CBE6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49" name="Freeform 1461"/>
            <p:cNvSpPr>
              <a:spLocks/>
            </p:cNvSpPr>
            <p:nvPr userDrawn="1"/>
          </p:nvSpPr>
          <p:spPr bwMode="auto">
            <a:xfrm>
              <a:off x="8611327" y="-3167062"/>
              <a:ext cx="779463" cy="727075"/>
            </a:xfrm>
            <a:custGeom>
              <a:avLst/>
              <a:gdLst>
                <a:gd name="T0" fmla="*/ 178 w 491"/>
                <a:gd name="T1" fmla="*/ 0 h 458"/>
                <a:gd name="T2" fmla="*/ 178 w 491"/>
                <a:gd name="T3" fmla="*/ 137 h 458"/>
                <a:gd name="T4" fmla="*/ 362 w 491"/>
                <a:gd name="T5" fmla="*/ 109 h 458"/>
                <a:gd name="T6" fmla="*/ 317 w 491"/>
                <a:gd name="T7" fmla="*/ 192 h 458"/>
                <a:gd name="T8" fmla="*/ 202 w 491"/>
                <a:gd name="T9" fmla="*/ 232 h 458"/>
                <a:gd name="T10" fmla="*/ 177 w 491"/>
                <a:gd name="T11" fmla="*/ 313 h 458"/>
                <a:gd name="T12" fmla="*/ 491 w 491"/>
                <a:gd name="T13" fmla="*/ 313 h 458"/>
                <a:gd name="T14" fmla="*/ 291 w 491"/>
                <a:gd name="T15" fmla="*/ 353 h 458"/>
                <a:gd name="T16" fmla="*/ 210 w 491"/>
                <a:gd name="T17" fmla="*/ 458 h 458"/>
                <a:gd name="T18" fmla="*/ 0 w 491"/>
                <a:gd name="T19" fmla="*/ 391 h 458"/>
                <a:gd name="T20" fmla="*/ 20 w 491"/>
                <a:gd name="T21" fmla="*/ 323 h 458"/>
                <a:gd name="T22" fmla="*/ 178 w 491"/>
                <a:gd name="T2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1" h="458">
                  <a:moveTo>
                    <a:pt x="178" y="0"/>
                  </a:moveTo>
                  <a:cubicBezTo>
                    <a:pt x="178" y="137"/>
                    <a:pt x="178" y="137"/>
                    <a:pt x="178" y="137"/>
                  </a:cubicBezTo>
                  <a:cubicBezTo>
                    <a:pt x="362" y="109"/>
                    <a:pt x="362" y="109"/>
                    <a:pt x="362" y="109"/>
                  </a:cubicBezTo>
                  <a:cubicBezTo>
                    <a:pt x="362" y="109"/>
                    <a:pt x="376" y="167"/>
                    <a:pt x="317" y="192"/>
                  </a:cubicBezTo>
                  <a:cubicBezTo>
                    <a:pt x="259" y="216"/>
                    <a:pt x="202" y="232"/>
                    <a:pt x="202" y="232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491" y="313"/>
                    <a:pt x="491" y="313"/>
                    <a:pt x="491" y="313"/>
                  </a:cubicBezTo>
                  <a:cubicBezTo>
                    <a:pt x="491" y="313"/>
                    <a:pt x="407" y="350"/>
                    <a:pt x="291" y="353"/>
                  </a:cubicBezTo>
                  <a:cubicBezTo>
                    <a:pt x="291" y="353"/>
                    <a:pt x="224" y="454"/>
                    <a:pt x="210" y="458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91"/>
                    <a:pt x="10" y="339"/>
                    <a:pt x="20" y="323"/>
                  </a:cubicBezTo>
                  <a:cubicBezTo>
                    <a:pt x="30" y="307"/>
                    <a:pt x="178" y="0"/>
                    <a:pt x="178" y="0"/>
                  </a:cubicBezTo>
                </a:path>
              </a:pathLst>
            </a:custGeom>
            <a:solidFill>
              <a:srgbClr val="F2B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0" name="Freeform 1462"/>
            <p:cNvSpPr>
              <a:spLocks/>
            </p:cNvSpPr>
            <p:nvPr userDrawn="1"/>
          </p:nvSpPr>
          <p:spPr bwMode="auto">
            <a:xfrm>
              <a:off x="8657364" y="-2994025"/>
              <a:ext cx="530225" cy="457200"/>
            </a:xfrm>
            <a:custGeom>
              <a:avLst/>
              <a:gdLst>
                <a:gd name="T0" fmla="*/ 333 w 334"/>
                <a:gd name="T1" fmla="*/ 0 h 288"/>
                <a:gd name="T2" fmla="*/ 149 w 334"/>
                <a:gd name="T3" fmla="*/ 28 h 288"/>
                <a:gd name="T4" fmla="*/ 51 w 334"/>
                <a:gd name="T5" fmla="*/ 282 h 288"/>
                <a:gd name="T6" fmla="*/ 69 w 334"/>
                <a:gd name="T7" fmla="*/ 288 h 288"/>
                <a:gd name="T8" fmla="*/ 201 w 334"/>
                <a:gd name="T9" fmla="*/ 204 h 288"/>
                <a:gd name="T10" fmla="*/ 148 w 334"/>
                <a:gd name="T11" fmla="*/ 204 h 288"/>
                <a:gd name="T12" fmla="*/ 173 w 334"/>
                <a:gd name="T13" fmla="*/ 123 h 288"/>
                <a:gd name="T14" fmla="*/ 288 w 334"/>
                <a:gd name="T15" fmla="*/ 83 h 288"/>
                <a:gd name="T16" fmla="*/ 334 w 334"/>
                <a:gd name="T17" fmla="*/ 15 h 288"/>
                <a:gd name="T18" fmla="*/ 333 w 334"/>
                <a:gd name="T1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4" h="288">
                  <a:moveTo>
                    <a:pt x="333" y="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49" y="28"/>
                    <a:pt x="0" y="241"/>
                    <a:pt x="51" y="282"/>
                  </a:cubicBezTo>
                  <a:cubicBezTo>
                    <a:pt x="56" y="286"/>
                    <a:pt x="62" y="288"/>
                    <a:pt x="69" y="288"/>
                  </a:cubicBezTo>
                  <a:cubicBezTo>
                    <a:pt x="103" y="288"/>
                    <a:pt x="157" y="245"/>
                    <a:pt x="201" y="204"/>
                  </a:cubicBezTo>
                  <a:cubicBezTo>
                    <a:pt x="148" y="204"/>
                    <a:pt x="148" y="204"/>
                    <a:pt x="148" y="204"/>
                  </a:cubicBezTo>
                  <a:cubicBezTo>
                    <a:pt x="173" y="123"/>
                    <a:pt x="173" y="123"/>
                    <a:pt x="173" y="123"/>
                  </a:cubicBezTo>
                  <a:cubicBezTo>
                    <a:pt x="173" y="123"/>
                    <a:pt x="230" y="107"/>
                    <a:pt x="288" y="83"/>
                  </a:cubicBezTo>
                  <a:cubicBezTo>
                    <a:pt x="328" y="66"/>
                    <a:pt x="334" y="34"/>
                    <a:pt x="334" y="15"/>
                  </a:cubicBezTo>
                  <a:cubicBezTo>
                    <a:pt x="334" y="6"/>
                    <a:pt x="333" y="0"/>
                    <a:pt x="333" y="0"/>
                  </a:cubicBezTo>
                </a:path>
              </a:pathLst>
            </a:custGeom>
            <a:solidFill>
              <a:srgbClr val="F6C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1" name="Freeform 1463"/>
            <p:cNvSpPr>
              <a:spLocks/>
            </p:cNvSpPr>
            <p:nvPr userDrawn="1"/>
          </p:nvSpPr>
          <p:spPr bwMode="auto">
            <a:xfrm>
              <a:off x="8531952" y="-2546350"/>
              <a:ext cx="412750" cy="738188"/>
            </a:xfrm>
            <a:custGeom>
              <a:avLst/>
              <a:gdLst>
                <a:gd name="T0" fmla="*/ 252 w 260"/>
                <a:gd name="T1" fmla="*/ 453 h 465"/>
                <a:gd name="T2" fmla="*/ 260 w 260"/>
                <a:gd name="T3" fmla="*/ 67 h 465"/>
                <a:gd name="T4" fmla="*/ 50 w 260"/>
                <a:gd name="T5" fmla="*/ 0 h 465"/>
                <a:gd name="T6" fmla="*/ 0 w 260"/>
                <a:gd name="T7" fmla="*/ 465 h 465"/>
                <a:gd name="T8" fmla="*/ 252 w 260"/>
                <a:gd name="T9" fmla="*/ 45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465">
                  <a:moveTo>
                    <a:pt x="252" y="453"/>
                  </a:moveTo>
                  <a:lnTo>
                    <a:pt x="260" y="67"/>
                  </a:lnTo>
                  <a:lnTo>
                    <a:pt x="50" y="0"/>
                  </a:lnTo>
                  <a:lnTo>
                    <a:pt x="0" y="465"/>
                  </a:lnTo>
                  <a:lnTo>
                    <a:pt x="252" y="453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2" name="Freeform 1464"/>
            <p:cNvSpPr>
              <a:spLocks/>
            </p:cNvSpPr>
            <p:nvPr userDrawn="1"/>
          </p:nvSpPr>
          <p:spPr bwMode="auto">
            <a:xfrm>
              <a:off x="10113102" y="-3167062"/>
              <a:ext cx="779463" cy="727075"/>
            </a:xfrm>
            <a:custGeom>
              <a:avLst/>
              <a:gdLst>
                <a:gd name="T0" fmla="*/ 313 w 491"/>
                <a:gd name="T1" fmla="*/ 0 h 458"/>
                <a:gd name="T2" fmla="*/ 313 w 491"/>
                <a:gd name="T3" fmla="*/ 137 h 458"/>
                <a:gd name="T4" fmla="*/ 130 w 491"/>
                <a:gd name="T5" fmla="*/ 109 h 458"/>
                <a:gd name="T6" fmla="*/ 174 w 491"/>
                <a:gd name="T7" fmla="*/ 192 h 458"/>
                <a:gd name="T8" fmla="*/ 289 w 491"/>
                <a:gd name="T9" fmla="*/ 232 h 458"/>
                <a:gd name="T10" fmla="*/ 314 w 491"/>
                <a:gd name="T11" fmla="*/ 313 h 458"/>
                <a:gd name="T12" fmla="*/ 0 w 491"/>
                <a:gd name="T13" fmla="*/ 313 h 458"/>
                <a:gd name="T14" fmla="*/ 200 w 491"/>
                <a:gd name="T15" fmla="*/ 353 h 458"/>
                <a:gd name="T16" fmla="*/ 281 w 491"/>
                <a:gd name="T17" fmla="*/ 458 h 458"/>
                <a:gd name="T18" fmla="*/ 491 w 491"/>
                <a:gd name="T19" fmla="*/ 391 h 458"/>
                <a:gd name="T20" fmla="*/ 471 w 491"/>
                <a:gd name="T21" fmla="*/ 323 h 458"/>
                <a:gd name="T22" fmla="*/ 313 w 491"/>
                <a:gd name="T23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1" h="458">
                  <a:moveTo>
                    <a:pt x="313" y="0"/>
                  </a:moveTo>
                  <a:cubicBezTo>
                    <a:pt x="313" y="137"/>
                    <a:pt x="313" y="137"/>
                    <a:pt x="313" y="137"/>
                  </a:cubicBezTo>
                  <a:cubicBezTo>
                    <a:pt x="130" y="109"/>
                    <a:pt x="130" y="109"/>
                    <a:pt x="130" y="109"/>
                  </a:cubicBezTo>
                  <a:cubicBezTo>
                    <a:pt x="130" y="109"/>
                    <a:pt x="115" y="167"/>
                    <a:pt x="174" y="192"/>
                  </a:cubicBezTo>
                  <a:cubicBezTo>
                    <a:pt x="233" y="216"/>
                    <a:pt x="289" y="232"/>
                    <a:pt x="289" y="232"/>
                  </a:cubicBezTo>
                  <a:cubicBezTo>
                    <a:pt x="314" y="313"/>
                    <a:pt x="314" y="313"/>
                    <a:pt x="314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3"/>
                    <a:pt x="84" y="350"/>
                    <a:pt x="200" y="353"/>
                  </a:cubicBezTo>
                  <a:cubicBezTo>
                    <a:pt x="200" y="353"/>
                    <a:pt x="267" y="454"/>
                    <a:pt x="281" y="458"/>
                  </a:cubicBezTo>
                  <a:cubicBezTo>
                    <a:pt x="491" y="391"/>
                    <a:pt x="491" y="391"/>
                    <a:pt x="491" y="391"/>
                  </a:cubicBezTo>
                  <a:cubicBezTo>
                    <a:pt x="491" y="391"/>
                    <a:pt x="481" y="339"/>
                    <a:pt x="471" y="323"/>
                  </a:cubicBezTo>
                  <a:cubicBezTo>
                    <a:pt x="461" y="307"/>
                    <a:pt x="313" y="0"/>
                    <a:pt x="313" y="0"/>
                  </a:cubicBezTo>
                </a:path>
              </a:pathLst>
            </a:custGeom>
            <a:solidFill>
              <a:srgbClr val="F2B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3" name="Freeform 1465"/>
            <p:cNvSpPr>
              <a:spLocks/>
            </p:cNvSpPr>
            <p:nvPr userDrawn="1"/>
          </p:nvSpPr>
          <p:spPr bwMode="auto">
            <a:xfrm>
              <a:off x="10316302" y="-2994025"/>
              <a:ext cx="530225" cy="457200"/>
            </a:xfrm>
            <a:custGeom>
              <a:avLst/>
              <a:gdLst>
                <a:gd name="T0" fmla="*/ 2 w 334"/>
                <a:gd name="T1" fmla="*/ 0 h 288"/>
                <a:gd name="T2" fmla="*/ 0 w 334"/>
                <a:gd name="T3" fmla="*/ 15 h 288"/>
                <a:gd name="T4" fmla="*/ 46 w 334"/>
                <a:gd name="T5" fmla="*/ 83 h 288"/>
                <a:gd name="T6" fmla="*/ 161 w 334"/>
                <a:gd name="T7" fmla="*/ 123 h 288"/>
                <a:gd name="T8" fmla="*/ 186 w 334"/>
                <a:gd name="T9" fmla="*/ 204 h 288"/>
                <a:gd name="T10" fmla="*/ 186 w 334"/>
                <a:gd name="T11" fmla="*/ 204 h 288"/>
                <a:gd name="T12" fmla="*/ 133 w 334"/>
                <a:gd name="T13" fmla="*/ 204 h 288"/>
                <a:gd name="T14" fmla="*/ 265 w 334"/>
                <a:gd name="T15" fmla="*/ 288 h 288"/>
                <a:gd name="T16" fmla="*/ 283 w 334"/>
                <a:gd name="T17" fmla="*/ 282 h 288"/>
                <a:gd name="T18" fmla="*/ 185 w 334"/>
                <a:gd name="T19" fmla="*/ 28 h 288"/>
                <a:gd name="T20" fmla="*/ 185 w 334"/>
                <a:gd name="T21" fmla="*/ 28 h 288"/>
                <a:gd name="T22" fmla="*/ 2 w 334"/>
                <a:gd name="T2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4" h="288">
                  <a:moveTo>
                    <a:pt x="2" y="0"/>
                  </a:moveTo>
                  <a:cubicBezTo>
                    <a:pt x="2" y="0"/>
                    <a:pt x="0" y="6"/>
                    <a:pt x="0" y="15"/>
                  </a:cubicBezTo>
                  <a:cubicBezTo>
                    <a:pt x="0" y="34"/>
                    <a:pt x="7" y="66"/>
                    <a:pt x="46" y="83"/>
                  </a:cubicBezTo>
                  <a:cubicBezTo>
                    <a:pt x="105" y="107"/>
                    <a:pt x="161" y="123"/>
                    <a:pt x="161" y="12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77" y="245"/>
                    <a:pt x="231" y="288"/>
                    <a:pt x="265" y="288"/>
                  </a:cubicBezTo>
                  <a:cubicBezTo>
                    <a:pt x="272" y="288"/>
                    <a:pt x="278" y="286"/>
                    <a:pt x="283" y="282"/>
                  </a:cubicBezTo>
                  <a:cubicBezTo>
                    <a:pt x="334" y="241"/>
                    <a:pt x="185" y="28"/>
                    <a:pt x="185" y="28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6C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4" name="Freeform 1466"/>
            <p:cNvSpPr>
              <a:spLocks/>
            </p:cNvSpPr>
            <p:nvPr userDrawn="1"/>
          </p:nvSpPr>
          <p:spPr bwMode="auto">
            <a:xfrm>
              <a:off x="10559189" y="-2546350"/>
              <a:ext cx="412750" cy="738188"/>
            </a:xfrm>
            <a:custGeom>
              <a:avLst/>
              <a:gdLst>
                <a:gd name="T0" fmla="*/ 8 w 260"/>
                <a:gd name="T1" fmla="*/ 453 h 465"/>
                <a:gd name="T2" fmla="*/ 0 w 260"/>
                <a:gd name="T3" fmla="*/ 67 h 465"/>
                <a:gd name="T4" fmla="*/ 210 w 260"/>
                <a:gd name="T5" fmla="*/ 0 h 465"/>
                <a:gd name="T6" fmla="*/ 260 w 260"/>
                <a:gd name="T7" fmla="*/ 465 h 465"/>
                <a:gd name="T8" fmla="*/ 8 w 260"/>
                <a:gd name="T9" fmla="*/ 45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465">
                  <a:moveTo>
                    <a:pt x="8" y="453"/>
                  </a:moveTo>
                  <a:lnTo>
                    <a:pt x="0" y="67"/>
                  </a:lnTo>
                  <a:lnTo>
                    <a:pt x="210" y="0"/>
                  </a:lnTo>
                  <a:lnTo>
                    <a:pt x="260" y="465"/>
                  </a:lnTo>
                  <a:lnTo>
                    <a:pt x="8" y="453"/>
                  </a:lnTo>
                  <a:close/>
                </a:path>
              </a:pathLst>
            </a:custGeom>
            <a:solidFill>
              <a:srgbClr val="475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5" name="Freeform 1467"/>
            <p:cNvSpPr>
              <a:spLocks/>
            </p:cNvSpPr>
            <p:nvPr userDrawn="1"/>
          </p:nvSpPr>
          <p:spPr bwMode="auto">
            <a:xfrm>
              <a:off x="11667264" y="-1835150"/>
              <a:ext cx="1000125" cy="277813"/>
            </a:xfrm>
            <a:custGeom>
              <a:avLst/>
              <a:gdLst>
                <a:gd name="T0" fmla="*/ 597 w 630"/>
                <a:gd name="T1" fmla="*/ 175 h 175"/>
                <a:gd name="T2" fmla="*/ 0 w 630"/>
                <a:gd name="T3" fmla="*/ 175 h 175"/>
                <a:gd name="T4" fmla="*/ 0 w 630"/>
                <a:gd name="T5" fmla="*/ 0 h 175"/>
                <a:gd name="T6" fmla="*/ 597 w 630"/>
                <a:gd name="T7" fmla="*/ 0 h 175"/>
                <a:gd name="T8" fmla="*/ 630 w 630"/>
                <a:gd name="T9" fmla="*/ 33 h 175"/>
                <a:gd name="T10" fmla="*/ 630 w 630"/>
                <a:gd name="T11" fmla="*/ 142 h 175"/>
                <a:gd name="T12" fmla="*/ 597 w 630"/>
                <a:gd name="T13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0" h="175">
                  <a:moveTo>
                    <a:pt x="597" y="175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7" y="0"/>
                    <a:pt x="597" y="0"/>
                    <a:pt x="597" y="0"/>
                  </a:cubicBezTo>
                  <a:cubicBezTo>
                    <a:pt x="616" y="0"/>
                    <a:pt x="630" y="15"/>
                    <a:pt x="630" y="33"/>
                  </a:cubicBezTo>
                  <a:cubicBezTo>
                    <a:pt x="630" y="142"/>
                    <a:pt x="630" y="142"/>
                    <a:pt x="630" y="142"/>
                  </a:cubicBezTo>
                  <a:cubicBezTo>
                    <a:pt x="630" y="160"/>
                    <a:pt x="616" y="175"/>
                    <a:pt x="597" y="175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6" name="Freeform 1468"/>
            <p:cNvSpPr>
              <a:spLocks/>
            </p:cNvSpPr>
            <p:nvPr userDrawn="1"/>
          </p:nvSpPr>
          <p:spPr bwMode="auto">
            <a:xfrm>
              <a:off x="12349889" y="-1835150"/>
              <a:ext cx="201613" cy="277813"/>
            </a:xfrm>
            <a:custGeom>
              <a:avLst/>
              <a:gdLst>
                <a:gd name="T0" fmla="*/ 87 w 127"/>
                <a:gd name="T1" fmla="*/ 87 h 175"/>
                <a:gd name="T2" fmla="*/ 87 w 127"/>
                <a:gd name="T3" fmla="*/ 87 h 175"/>
                <a:gd name="T4" fmla="*/ 0 w 127"/>
                <a:gd name="T5" fmla="*/ 0 h 175"/>
                <a:gd name="T6" fmla="*/ 39 w 127"/>
                <a:gd name="T7" fmla="*/ 0 h 175"/>
                <a:gd name="T8" fmla="*/ 127 w 127"/>
                <a:gd name="T9" fmla="*/ 87 h 175"/>
                <a:gd name="T10" fmla="*/ 39 w 127"/>
                <a:gd name="T11" fmla="*/ 175 h 175"/>
                <a:gd name="T12" fmla="*/ 0 w 127"/>
                <a:gd name="T13" fmla="*/ 175 h 175"/>
                <a:gd name="T14" fmla="*/ 87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7" y="87"/>
                  </a:moveTo>
                  <a:cubicBezTo>
                    <a:pt x="87" y="87"/>
                    <a:pt x="87" y="87"/>
                    <a:pt x="87" y="87"/>
                  </a:cubicBezTo>
                  <a:cubicBezTo>
                    <a:pt x="87" y="39"/>
                    <a:pt x="48" y="0"/>
                    <a:pt x="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39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7" y="136"/>
                    <a:pt x="87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7" name="Freeform 1469"/>
            <p:cNvSpPr>
              <a:spLocks/>
            </p:cNvSpPr>
            <p:nvPr userDrawn="1"/>
          </p:nvSpPr>
          <p:spPr bwMode="auto">
            <a:xfrm>
              <a:off x="12021277" y="-1835150"/>
              <a:ext cx="201613" cy="277813"/>
            </a:xfrm>
            <a:custGeom>
              <a:avLst/>
              <a:gdLst>
                <a:gd name="T0" fmla="*/ 88 w 127"/>
                <a:gd name="T1" fmla="*/ 87 h 175"/>
                <a:gd name="T2" fmla="*/ 88 w 127"/>
                <a:gd name="T3" fmla="*/ 87 h 175"/>
                <a:gd name="T4" fmla="*/ 0 w 127"/>
                <a:gd name="T5" fmla="*/ 0 h 175"/>
                <a:gd name="T6" fmla="*/ 40 w 127"/>
                <a:gd name="T7" fmla="*/ 0 h 175"/>
                <a:gd name="T8" fmla="*/ 127 w 127"/>
                <a:gd name="T9" fmla="*/ 87 h 175"/>
                <a:gd name="T10" fmla="*/ 40 w 127"/>
                <a:gd name="T11" fmla="*/ 175 h 175"/>
                <a:gd name="T12" fmla="*/ 0 w 127"/>
                <a:gd name="T13" fmla="*/ 175 h 175"/>
                <a:gd name="T14" fmla="*/ 88 w 127"/>
                <a:gd name="T15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75">
                  <a:moveTo>
                    <a:pt x="88" y="87"/>
                  </a:moveTo>
                  <a:cubicBezTo>
                    <a:pt x="88" y="87"/>
                    <a:pt x="88" y="87"/>
                    <a:pt x="88" y="87"/>
                  </a:cubicBezTo>
                  <a:cubicBezTo>
                    <a:pt x="88" y="39"/>
                    <a:pt x="48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8" y="0"/>
                    <a:pt x="127" y="39"/>
                    <a:pt x="127" y="87"/>
                  </a:cubicBezTo>
                  <a:cubicBezTo>
                    <a:pt x="127" y="136"/>
                    <a:pt x="88" y="175"/>
                    <a:pt x="40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48" y="175"/>
                    <a:pt x="88" y="136"/>
                    <a:pt x="88" y="87"/>
                  </a:cubicBez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8" name="Freeform 1470"/>
            <p:cNvSpPr>
              <a:spLocks/>
            </p:cNvSpPr>
            <p:nvPr userDrawn="1"/>
          </p:nvSpPr>
          <p:spPr bwMode="auto">
            <a:xfrm>
              <a:off x="11114814" y="-1835150"/>
              <a:ext cx="820738" cy="277813"/>
            </a:xfrm>
            <a:custGeom>
              <a:avLst/>
              <a:gdLst>
                <a:gd name="T0" fmla="*/ 14 w 517"/>
                <a:gd name="T1" fmla="*/ 149 h 175"/>
                <a:gd name="T2" fmla="*/ 430 w 517"/>
                <a:gd name="T3" fmla="*/ 149 h 175"/>
                <a:gd name="T4" fmla="*/ 491 w 517"/>
                <a:gd name="T5" fmla="*/ 87 h 175"/>
                <a:gd name="T6" fmla="*/ 430 w 517"/>
                <a:gd name="T7" fmla="*/ 26 h 175"/>
                <a:gd name="T8" fmla="*/ 14 w 517"/>
                <a:gd name="T9" fmla="*/ 26 h 175"/>
                <a:gd name="T10" fmla="*/ 0 w 517"/>
                <a:gd name="T11" fmla="*/ 13 h 175"/>
                <a:gd name="T12" fmla="*/ 14 w 517"/>
                <a:gd name="T13" fmla="*/ 0 h 175"/>
                <a:gd name="T14" fmla="*/ 430 w 517"/>
                <a:gd name="T15" fmla="*/ 0 h 175"/>
                <a:gd name="T16" fmla="*/ 517 w 517"/>
                <a:gd name="T17" fmla="*/ 87 h 175"/>
                <a:gd name="T18" fmla="*/ 430 w 517"/>
                <a:gd name="T19" fmla="*/ 175 h 175"/>
                <a:gd name="T20" fmla="*/ 14 w 517"/>
                <a:gd name="T21" fmla="*/ 175 h 175"/>
                <a:gd name="T22" fmla="*/ 0 w 517"/>
                <a:gd name="T23" fmla="*/ 162 h 175"/>
                <a:gd name="T24" fmla="*/ 14 w 517"/>
                <a:gd name="T25" fmla="*/ 14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7" h="175">
                  <a:moveTo>
                    <a:pt x="14" y="149"/>
                  </a:moveTo>
                  <a:cubicBezTo>
                    <a:pt x="430" y="149"/>
                    <a:pt x="430" y="149"/>
                    <a:pt x="430" y="149"/>
                  </a:cubicBezTo>
                  <a:cubicBezTo>
                    <a:pt x="463" y="149"/>
                    <a:pt x="491" y="121"/>
                    <a:pt x="491" y="87"/>
                  </a:cubicBezTo>
                  <a:cubicBezTo>
                    <a:pt x="491" y="54"/>
                    <a:pt x="463" y="26"/>
                    <a:pt x="430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78" y="0"/>
                    <a:pt x="517" y="39"/>
                    <a:pt x="517" y="87"/>
                  </a:cubicBezTo>
                  <a:cubicBezTo>
                    <a:pt x="517" y="136"/>
                    <a:pt x="478" y="175"/>
                    <a:pt x="430" y="175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6" y="175"/>
                    <a:pt x="0" y="169"/>
                    <a:pt x="0" y="162"/>
                  </a:cubicBezTo>
                  <a:cubicBezTo>
                    <a:pt x="0" y="155"/>
                    <a:pt x="6" y="149"/>
                    <a:pt x="14" y="149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59" name="Freeform 1471"/>
            <p:cNvSpPr>
              <a:spLocks/>
            </p:cNvSpPr>
            <p:nvPr userDrawn="1"/>
          </p:nvSpPr>
          <p:spPr bwMode="auto">
            <a:xfrm>
              <a:off x="11137039" y="-1793875"/>
              <a:ext cx="754063" cy="71438"/>
            </a:xfrm>
            <a:custGeom>
              <a:avLst/>
              <a:gdLst>
                <a:gd name="T0" fmla="*/ 0 w 475"/>
                <a:gd name="T1" fmla="*/ 0 h 45"/>
                <a:gd name="T2" fmla="*/ 416 w 475"/>
                <a:gd name="T3" fmla="*/ 0 h 45"/>
                <a:gd name="T4" fmla="*/ 475 w 475"/>
                <a:gd name="T5" fmla="*/ 45 h 45"/>
                <a:gd name="T6" fmla="*/ 0 w 475"/>
                <a:gd name="T7" fmla="*/ 45 h 45"/>
                <a:gd name="T8" fmla="*/ 0 w 47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45">
                  <a:moveTo>
                    <a:pt x="0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7" y="19"/>
                    <a:pt x="475" y="45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0" name="Freeform 1472"/>
            <p:cNvSpPr>
              <a:spLocks/>
            </p:cNvSpPr>
            <p:nvPr userDrawn="1"/>
          </p:nvSpPr>
          <p:spPr bwMode="auto">
            <a:xfrm>
              <a:off x="11137039" y="-1722437"/>
              <a:ext cx="757238" cy="123825"/>
            </a:xfrm>
            <a:custGeom>
              <a:avLst/>
              <a:gdLst>
                <a:gd name="T0" fmla="*/ 475 w 477"/>
                <a:gd name="T1" fmla="*/ 0 h 78"/>
                <a:gd name="T2" fmla="*/ 477 w 477"/>
                <a:gd name="T3" fmla="*/ 16 h 78"/>
                <a:gd name="T4" fmla="*/ 416 w 477"/>
                <a:gd name="T5" fmla="*/ 78 h 78"/>
                <a:gd name="T6" fmla="*/ 0 w 477"/>
                <a:gd name="T7" fmla="*/ 78 h 78"/>
                <a:gd name="T8" fmla="*/ 0 w 477"/>
                <a:gd name="T9" fmla="*/ 0 h 78"/>
                <a:gd name="T10" fmla="*/ 475 w 477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7" h="78">
                  <a:moveTo>
                    <a:pt x="475" y="0"/>
                  </a:moveTo>
                  <a:cubicBezTo>
                    <a:pt x="476" y="5"/>
                    <a:pt x="477" y="11"/>
                    <a:pt x="477" y="16"/>
                  </a:cubicBezTo>
                  <a:cubicBezTo>
                    <a:pt x="477" y="50"/>
                    <a:pt x="449" y="78"/>
                    <a:pt x="4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5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1" name="Freeform 1473"/>
            <p:cNvSpPr>
              <a:spLocks/>
            </p:cNvSpPr>
            <p:nvPr userDrawn="1"/>
          </p:nvSpPr>
          <p:spPr bwMode="auto">
            <a:xfrm>
              <a:off x="11249752" y="-1677987"/>
              <a:ext cx="111125" cy="106363"/>
            </a:xfrm>
            <a:custGeom>
              <a:avLst/>
              <a:gdLst>
                <a:gd name="T0" fmla="*/ 0 w 70"/>
                <a:gd name="T1" fmla="*/ 67 h 67"/>
                <a:gd name="T2" fmla="*/ 35 w 70"/>
                <a:gd name="T3" fmla="*/ 46 h 67"/>
                <a:gd name="T4" fmla="*/ 70 w 70"/>
                <a:gd name="T5" fmla="*/ 67 h 67"/>
                <a:gd name="T6" fmla="*/ 70 w 70"/>
                <a:gd name="T7" fmla="*/ 0 h 67"/>
                <a:gd name="T8" fmla="*/ 0 w 70"/>
                <a:gd name="T9" fmla="*/ 0 h 67"/>
                <a:gd name="T10" fmla="*/ 0 w 70"/>
                <a:gd name="T1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7">
                  <a:moveTo>
                    <a:pt x="0" y="67"/>
                  </a:moveTo>
                  <a:lnTo>
                    <a:pt x="35" y="46"/>
                  </a:lnTo>
                  <a:lnTo>
                    <a:pt x="70" y="67"/>
                  </a:lnTo>
                  <a:lnTo>
                    <a:pt x="70" y="0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E95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2" name="Freeform 1474"/>
            <p:cNvSpPr>
              <a:spLocks/>
            </p:cNvSpPr>
            <p:nvPr userDrawn="1"/>
          </p:nvSpPr>
          <p:spPr bwMode="auto">
            <a:xfrm>
              <a:off x="11621227" y="-2268537"/>
              <a:ext cx="657225" cy="69850"/>
            </a:xfrm>
            <a:custGeom>
              <a:avLst/>
              <a:gdLst>
                <a:gd name="T0" fmla="*/ 409 w 414"/>
                <a:gd name="T1" fmla="*/ 39 h 44"/>
                <a:gd name="T2" fmla="*/ 409 w 414"/>
                <a:gd name="T3" fmla="*/ 5 h 44"/>
                <a:gd name="T4" fmla="*/ 414 w 414"/>
                <a:gd name="T5" fmla="*/ 0 h 44"/>
                <a:gd name="T6" fmla="*/ 4 w 414"/>
                <a:gd name="T7" fmla="*/ 0 h 44"/>
                <a:gd name="T8" fmla="*/ 0 w 414"/>
                <a:gd name="T9" fmla="*/ 5 h 44"/>
                <a:gd name="T10" fmla="*/ 0 w 414"/>
                <a:gd name="T11" fmla="*/ 39 h 44"/>
                <a:gd name="T12" fmla="*/ 4 w 414"/>
                <a:gd name="T13" fmla="*/ 44 h 44"/>
                <a:gd name="T14" fmla="*/ 414 w 414"/>
                <a:gd name="T15" fmla="*/ 44 h 44"/>
                <a:gd name="T16" fmla="*/ 409 w 414"/>
                <a:gd name="T17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4">
                  <a:moveTo>
                    <a:pt x="409" y="39"/>
                  </a:moveTo>
                  <a:cubicBezTo>
                    <a:pt x="409" y="5"/>
                    <a:pt x="409" y="5"/>
                    <a:pt x="409" y="5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414" y="44"/>
                    <a:pt x="414" y="44"/>
                    <a:pt x="414" y="44"/>
                  </a:cubicBezTo>
                  <a:cubicBezTo>
                    <a:pt x="411" y="44"/>
                    <a:pt x="409" y="42"/>
                    <a:pt x="409" y="39"/>
                  </a:cubicBezTo>
                  <a:close/>
                </a:path>
              </a:pathLst>
            </a:custGeom>
            <a:solidFill>
              <a:srgbClr val="9973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3" name="Freeform 1475"/>
            <p:cNvSpPr>
              <a:spLocks/>
            </p:cNvSpPr>
            <p:nvPr userDrawn="1"/>
          </p:nvSpPr>
          <p:spPr bwMode="auto">
            <a:xfrm>
              <a:off x="12270514" y="-2268537"/>
              <a:ext cx="561975" cy="69850"/>
            </a:xfrm>
            <a:custGeom>
              <a:avLst/>
              <a:gdLst>
                <a:gd name="T0" fmla="*/ 349 w 354"/>
                <a:gd name="T1" fmla="*/ 34 h 44"/>
                <a:gd name="T2" fmla="*/ 349 w 354"/>
                <a:gd name="T3" fmla="*/ 34 h 44"/>
                <a:gd name="T4" fmla="*/ 51 w 354"/>
                <a:gd name="T5" fmla="*/ 34 h 44"/>
                <a:gd name="T6" fmla="*/ 9 w 354"/>
                <a:gd name="T7" fmla="*/ 34 h 44"/>
                <a:gd name="T8" fmla="*/ 9 w 354"/>
                <a:gd name="T9" fmla="*/ 18 h 44"/>
                <a:gd name="T10" fmla="*/ 9 w 354"/>
                <a:gd name="T11" fmla="*/ 10 h 44"/>
                <a:gd name="T12" fmla="*/ 51 w 354"/>
                <a:gd name="T13" fmla="*/ 10 h 44"/>
                <a:gd name="T14" fmla="*/ 349 w 354"/>
                <a:gd name="T15" fmla="*/ 10 h 44"/>
                <a:gd name="T16" fmla="*/ 354 w 354"/>
                <a:gd name="T17" fmla="*/ 5 h 44"/>
                <a:gd name="T18" fmla="*/ 349 w 354"/>
                <a:gd name="T19" fmla="*/ 0 h 44"/>
                <a:gd name="T20" fmla="*/ 51 w 354"/>
                <a:gd name="T21" fmla="*/ 0 h 44"/>
                <a:gd name="T22" fmla="*/ 5 w 354"/>
                <a:gd name="T23" fmla="*/ 0 h 44"/>
                <a:gd name="T24" fmla="*/ 0 w 354"/>
                <a:gd name="T25" fmla="*/ 5 h 44"/>
                <a:gd name="T26" fmla="*/ 0 w 354"/>
                <a:gd name="T27" fmla="*/ 39 h 44"/>
                <a:gd name="T28" fmla="*/ 5 w 354"/>
                <a:gd name="T29" fmla="*/ 44 h 44"/>
                <a:gd name="T30" fmla="*/ 51 w 354"/>
                <a:gd name="T31" fmla="*/ 44 h 44"/>
                <a:gd name="T32" fmla="*/ 349 w 354"/>
                <a:gd name="T33" fmla="*/ 44 h 44"/>
                <a:gd name="T34" fmla="*/ 354 w 354"/>
                <a:gd name="T35" fmla="*/ 39 h 44"/>
                <a:gd name="T36" fmla="*/ 349 w 354"/>
                <a:gd name="T37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4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52" y="10"/>
                    <a:pt x="354" y="7"/>
                    <a:pt x="354" y="5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4"/>
                    <a:pt x="5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349" y="44"/>
                    <a:pt x="349" y="44"/>
                    <a:pt x="349" y="44"/>
                  </a:cubicBezTo>
                  <a:cubicBezTo>
                    <a:pt x="352" y="44"/>
                    <a:pt x="354" y="42"/>
                    <a:pt x="354" y="39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7852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4" name="Freeform 1476"/>
            <p:cNvSpPr>
              <a:spLocks/>
            </p:cNvSpPr>
            <p:nvPr userDrawn="1"/>
          </p:nvSpPr>
          <p:spPr bwMode="auto">
            <a:xfrm>
              <a:off x="12284802" y="-2252662"/>
              <a:ext cx="539750" cy="12700"/>
            </a:xfrm>
            <a:custGeom>
              <a:avLst/>
              <a:gdLst>
                <a:gd name="T0" fmla="*/ 42 w 340"/>
                <a:gd name="T1" fmla="*/ 0 h 8"/>
                <a:gd name="T2" fmla="*/ 0 w 340"/>
                <a:gd name="T3" fmla="*/ 0 h 8"/>
                <a:gd name="T4" fmla="*/ 0 w 340"/>
                <a:gd name="T5" fmla="*/ 8 h 8"/>
                <a:gd name="T6" fmla="*/ 340 w 340"/>
                <a:gd name="T7" fmla="*/ 8 h 8"/>
                <a:gd name="T8" fmla="*/ 340 w 340"/>
                <a:gd name="T9" fmla="*/ 0 h 8"/>
                <a:gd name="T10" fmla="*/ 42 w 34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8">
                  <a:moveTo>
                    <a:pt x="4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340" y="8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5" name="Freeform 1477"/>
            <p:cNvSpPr>
              <a:spLocks/>
            </p:cNvSpPr>
            <p:nvPr userDrawn="1"/>
          </p:nvSpPr>
          <p:spPr bwMode="auto">
            <a:xfrm>
              <a:off x="12284802" y="-2239962"/>
              <a:ext cx="539750" cy="25400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6" name="Freeform 1478"/>
            <p:cNvSpPr>
              <a:spLocks/>
            </p:cNvSpPr>
            <p:nvPr userDrawn="1"/>
          </p:nvSpPr>
          <p:spPr bwMode="auto">
            <a:xfrm>
              <a:off x="11484702" y="-2336800"/>
              <a:ext cx="657225" cy="68263"/>
            </a:xfrm>
            <a:custGeom>
              <a:avLst/>
              <a:gdLst>
                <a:gd name="T0" fmla="*/ 409 w 414"/>
                <a:gd name="T1" fmla="*/ 38 h 43"/>
                <a:gd name="T2" fmla="*/ 409 w 414"/>
                <a:gd name="T3" fmla="*/ 4 h 43"/>
                <a:gd name="T4" fmla="*/ 414 w 414"/>
                <a:gd name="T5" fmla="*/ 0 h 43"/>
                <a:gd name="T6" fmla="*/ 5 w 414"/>
                <a:gd name="T7" fmla="*/ 0 h 43"/>
                <a:gd name="T8" fmla="*/ 0 w 414"/>
                <a:gd name="T9" fmla="*/ 4 h 43"/>
                <a:gd name="T10" fmla="*/ 0 w 414"/>
                <a:gd name="T11" fmla="*/ 38 h 43"/>
                <a:gd name="T12" fmla="*/ 5 w 414"/>
                <a:gd name="T13" fmla="*/ 43 h 43"/>
                <a:gd name="T14" fmla="*/ 414 w 414"/>
                <a:gd name="T15" fmla="*/ 43 h 43"/>
                <a:gd name="T16" fmla="*/ 409 w 414"/>
                <a:gd name="T1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3">
                  <a:moveTo>
                    <a:pt x="409" y="38"/>
                  </a:moveTo>
                  <a:cubicBezTo>
                    <a:pt x="409" y="4"/>
                    <a:pt x="409" y="4"/>
                    <a:pt x="409" y="4"/>
                  </a:cubicBezTo>
                  <a:cubicBezTo>
                    <a:pt x="409" y="2"/>
                    <a:pt x="411" y="0"/>
                    <a:pt x="4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11" y="43"/>
                    <a:pt x="409" y="41"/>
                    <a:pt x="409" y="38"/>
                  </a:cubicBezTo>
                  <a:close/>
                </a:path>
              </a:pathLst>
            </a:custGeom>
            <a:solidFill>
              <a:srgbClr val="2594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7" name="Freeform 1479"/>
            <p:cNvSpPr>
              <a:spLocks/>
            </p:cNvSpPr>
            <p:nvPr userDrawn="1"/>
          </p:nvSpPr>
          <p:spPr bwMode="auto">
            <a:xfrm>
              <a:off x="12133989" y="-2336800"/>
              <a:ext cx="561975" cy="68263"/>
            </a:xfrm>
            <a:custGeom>
              <a:avLst/>
              <a:gdLst>
                <a:gd name="T0" fmla="*/ 349 w 354"/>
                <a:gd name="T1" fmla="*/ 34 h 43"/>
                <a:gd name="T2" fmla="*/ 349 w 354"/>
                <a:gd name="T3" fmla="*/ 34 h 43"/>
                <a:gd name="T4" fmla="*/ 51 w 354"/>
                <a:gd name="T5" fmla="*/ 34 h 43"/>
                <a:gd name="T6" fmla="*/ 9 w 354"/>
                <a:gd name="T7" fmla="*/ 34 h 43"/>
                <a:gd name="T8" fmla="*/ 9 w 354"/>
                <a:gd name="T9" fmla="*/ 18 h 43"/>
                <a:gd name="T10" fmla="*/ 9 w 354"/>
                <a:gd name="T11" fmla="*/ 9 h 43"/>
                <a:gd name="T12" fmla="*/ 51 w 354"/>
                <a:gd name="T13" fmla="*/ 9 h 43"/>
                <a:gd name="T14" fmla="*/ 349 w 354"/>
                <a:gd name="T15" fmla="*/ 9 h 43"/>
                <a:gd name="T16" fmla="*/ 354 w 354"/>
                <a:gd name="T17" fmla="*/ 4 h 43"/>
                <a:gd name="T18" fmla="*/ 349 w 354"/>
                <a:gd name="T19" fmla="*/ 0 h 43"/>
                <a:gd name="T20" fmla="*/ 51 w 354"/>
                <a:gd name="T21" fmla="*/ 0 h 43"/>
                <a:gd name="T22" fmla="*/ 5 w 354"/>
                <a:gd name="T23" fmla="*/ 0 h 43"/>
                <a:gd name="T24" fmla="*/ 0 w 354"/>
                <a:gd name="T25" fmla="*/ 4 h 43"/>
                <a:gd name="T26" fmla="*/ 0 w 354"/>
                <a:gd name="T27" fmla="*/ 38 h 43"/>
                <a:gd name="T28" fmla="*/ 5 w 354"/>
                <a:gd name="T29" fmla="*/ 43 h 43"/>
                <a:gd name="T30" fmla="*/ 51 w 354"/>
                <a:gd name="T31" fmla="*/ 43 h 43"/>
                <a:gd name="T32" fmla="*/ 349 w 354"/>
                <a:gd name="T33" fmla="*/ 43 h 43"/>
                <a:gd name="T34" fmla="*/ 354 w 354"/>
                <a:gd name="T35" fmla="*/ 38 h 43"/>
                <a:gd name="T36" fmla="*/ 349 w 354"/>
                <a:gd name="T37" fmla="*/ 3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4" h="43">
                  <a:moveTo>
                    <a:pt x="349" y="34"/>
                  </a:moveTo>
                  <a:cubicBezTo>
                    <a:pt x="349" y="34"/>
                    <a:pt x="349" y="34"/>
                    <a:pt x="349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2" y="9"/>
                    <a:pt x="354" y="7"/>
                    <a:pt x="354" y="4"/>
                  </a:cubicBezTo>
                  <a:cubicBezTo>
                    <a:pt x="354" y="2"/>
                    <a:pt x="352" y="0"/>
                    <a:pt x="34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5" y="43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52" y="43"/>
                    <a:pt x="354" y="41"/>
                    <a:pt x="354" y="38"/>
                  </a:cubicBezTo>
                  <a:cubicBezTo>
                    <a:pt x="354" y="36"/>
                    <a:pt x="352" y="34"/>
                    <a:pt x="349" y="34"/>
                  </a:cubicBezTo>
                  <a:close/>
                </a:path>
              </a:pathLst>
            </a:custGeom>
            <a:solidFill>
              <a:srgbClr val="0073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8" name="Freeform 1480"/>
            <p:cNvSpPr>
              <a:spLocks/>
            </p:cNvSpPr>
            <p:nvPr userDrawn="1"/>
          </p:nvSpPr>
          <p:spPr bwMode="auto">
            <a:xfrm>
              <a:off x="12148277" y="-2322512"/>
              <a:ext cx="539750" cy="14288"/>
            </a:xfrm>
            <a:custGeom>
              <a:avLst/>
              <a:gdLst>
                <a:gd name="T0" fmla="*/ 42 w 340"/>
                <a:gd name="T1" fmla="*/ 0 h 9"/>
                <a:gd name="T2" fmla="*/ 0 w 340"/>
                <a:gd name="T3" fmla="*/ 0 h 9"/>
                <a:gd name="T4" fmla="*/ 0 w 340"/>
                <a:gd name="T5" fmla="*/ 9 h 9"/>
                <a:gd name="T6" fmla="*/ 340 w 340"/>
                <a:gd name="T7" fmla="*/ 9 h 9"/>
                <a:gd name="T8" fmla="*/ 340 w 340"/>
                <a:gd name="T9" fmla="*/ 0 h 9"/>
                <a:gd name="T10" fmla="*/ 42 w 34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9">
                  <a:moveTo>
                    <a:pt x="42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40" y="9"/>
                  </a:lnTo>
                  <a:lnTo>
                    <a:pt x="34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69" name="Freeform 1481"/>
            <p:cNvSpPr>
              <a:spLocks/>
            </p:cNvSpPr>
            <p:nvPr userDrawn="1"/>
          </p:nvSpPr>
          <p:spPr bwMode="auto">
            <a:xfrm>
              <a:off x="12148277" y="-2308225"/>
              <a:ext cx="539750" cy="25400"/>
            </a:xfrm>
            <a:custGeom>
              <a:avLst/>
              <a:gdLst>
                <a:gd name="T0" fmla="*/ 0 w 340"/>
                <a:gd name="T1" fmla="*/ 0 h 16"/>
                <a:gd name="T2" fmla="*/ 0 w 340"/>
                <a:gd name="T3" fmla="*/ 16 h 16"/>
                <a:gd name="T4" fmla="*/ 42 w 340"/>
                <a:gd name="T5" fmla="*/ 16 h 16"/>
                <a:gd name="T6" fmla="*/ 340 w 340"/>
                <a:gd name="T7" fmla="*/ 16 h 16"/>
                <a:gd name="T8" fmla="*/ 340 w 340"/>
                <a:gd name="T9" fmla="*/ 0 h 16"/>
                <a:gd name="T10" fmla="*/ 0 w 34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0" h="16">
                  <a:moveTo>
                    <a:pt x="0" y="0"/>
                  </a:moveTo>
                  <a:lnTo>
                    <a:pt x="0" y="16"/>
                  </a:lnTo>
                  <a:lnTo>
                    <a:pt x="42" y="16"/>
                  </a:lnTo>
                  <a:lnTo>
                    <a:pt x="340" y="16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0" name="Freeform 1482"/>
            <p:cNvSpPr>
              <a:spLocks/>
            </p:cNvSpPr>
            <p:nvPr userDrawn="1"/>
          </p:nvSpPr>
          <p:spPr bwMode="auto">
            <a:xfrm>
              <a:off x="12211777" y="-2198687"/>
              <a:ext cx="455613" cy="122238"/>
            </a:xfrm>
            <a:custGeom>
              <a:avLst/>
              <a:gdLst>
                <a:gd name="T0" fmla="*/ 9 w 287"/>
                <a:gd name="T1" fmla="*/ 69 h 77"/>
                <a:gd name="T2" fmla="*/ 9 w 287"/>
                <a:gd name="T3" fmla="*/ 8 h 77"/>
                <a:gd name="T4" fmla="*/ 0 w 287"/>
                <a:gd name="T5" fmla="*/ 0 h 77"/>
                <a:gd name="T6" fmla="*/ 279 w 287"/>
                <a:gd name="T7" fmla="*/ 0 h 77"/>
                <a:gd name="T8" fmla="*/ 287 w 287"/>
                <a:gd name="T9" fmla="*/ 8 h 77"/>
                <a:gd name="T10" fmla="*/ 287 w 287"/>
                <a:gd name="T11" fmla="*/ 69 h 77"/>
                <a:gd name="T12" fmla="*/ 279 w 287"/>
                <a:gd name="T13" fmla="*/ 77 h 77"/>
                <a:gd name="T14" fmla="*/ 0 w 287"/>
                <a:gd name="T15" fmla="*/ 77 h 77"/>
                <a:gd name="T16" fmla="*/ 9 w 287"/>
                <a:gd name="T17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77">
                  <a:moveTo>
                    <a:pt x="9" y="69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3"/>
                    <a:pt x="5" y="0"/>
                    <a:pt x="0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84" y="0"/>
                    <a:pt x="287" y="3"/>
                    <a:pt x="287" y="8"/>
                  </a:cubicBezTo>
                  <a:cubicBezTo>
                    <a:pt x="287" y="69"/>
                    <a:pt x="287" y="69"/>
                    <a:pt x="287" y="69"/>
                  </a:cubicBezTo>
                  <a:cubicBezTo>
                    <a:pt x="287" y="73"/>
                    <a:pt x="284" y="77"/>
                    <a:pt x="279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5" y="77"/>
                    <a:pt x="9" y="73"/>
                    <a:pt x="9" y="69"/>
                  </a:cubicBezTo>
                  <a:close/>
                </a:path>
              </a:pathLst>
            </a:custGeom>
            <a:solidFill>
              <a:srgbClr val="E546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1" name="Freeform 1483"/>
            <p:cNvSpPr>
              <a:spLocks/>
            </p:cNvSpPr>
            <p:nvPr userDrawn="1"/>
          </p:nvSpPr>
          <p:spPr bwMode="auto">
            <a:xfrm>
              <a:off x="11700602" y="-2198687"/>
              <a:ext cx="525463" cy="122238"/>
            </a:xfrm>
            <a:custGeom>
              <a:avLst/>
              <a:gdLst>
                <a:gd name="T0" fmla="*/ 8 w 331"/>
                <a:gd name="T1" fmla="*/ 60 h 77"/>
                <a:gd name="T2" fmla="*/ 8 w 331"/>
                <a:gd name="T3" fmla="*/ 60 h 77"/>
                <a:gd name="T4" fmla="*/ 239 w 331"/>
                <a:gd name="T5" fmla="*/ 60 h 77"/>
                <a:gd name="T6" fmla="*/ 239 w 331"/>
                <a:gd name="T7" fmla="*/ 60 h 77"/>
                <a:gd name="T8" fmla="*/ 314 w 331"/>
                <a:gd name="T9" fmla="*/ 60 h 77"/>
                <a:gd name="T10" fmla="*/ 314 w 331"/>
                <a:gd name="T11" fmla="*/ 32 h 77"/>
                <a:gd name="T12" fmla="*/ 314 w 331"/>
                <a:gd name="T13" fmla="*/ 16 h 77"/>
                <a:gd name="T14" fmla="*/ 239 w 331"/>
                <a:gd name="T15" fmla="*/ 16 h 77"/>
                <a:gd name="T16" fmla="*/ 239 w 331"/>
                <a:gd name="T17" fmla="*/ 16 h 77"/>
                <a:gd name="T18" fmla="*/ 8 w 331"/>
                <a:gd name="T19" fmla="*/ 16 h 77"/>
                <a:gd name="T20" fmla="*/ 0 w 331"/>
                <a:gd name="T21" fmla="*/ 8 h 77"/>
                <a:gd name="T22" fmla="*/ 8 w 331"/>
                <a:gd name="T23" fmla="*/ 0 h 77"/>
                <a:gd name="T24" fmla="*/ 239 w 331"/>
                <a:gd name="T25" fmla="*/ 0 h 77"/>
                <a:gd name="T26" fmla="*/ 322 w 331"/>
                <a:gd name="T27" fmla="*/ 0 h 77"/>
                <a:gd name="T28" fmla="*/ 331 w 331"/>
                <a:gd name="T29" fmla="*/ 8 h 77"/>
                <a:gd name="T30" fmla="*/ 331 w 331"/>
                <a:gd name="T31" fmla="*/ 69 h 77"/>
                <a:gd name="T32" fmla="*/ 322 w 331"/>
                <a:gd name="T33" fmla="*/ 77 h 77"/>
                <a:gd name="T34" fmla="*/ 239 w 331"/>
                <a:gd name="T35" fmla="*/ 77 h 77"/>
                <a:gd name="T36" fmla="*/ 8 w 331"/>
                <a:gd name="T37" fmla="*/ 77 h 77"/>
                <a:gd name="T38" fmla="*/ 0 w 331"/>
                <a:gd name="T39" fmla="*/ 69 h 77"/>
                <a:gd name="T40" fmla="*/ 8 w 331"/>
                <a:gd name="T41" fmla="*/ 6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1" h="77">
                  <a:moveTo>
                    <a:pt x="8" y="60"/>
                  </a:moveTo>
                  <a:cubicBezTo>
                    <a:pt x="8" y="60"/>
                    <a:pt x="8" y="60"/>
                    <a:pt x="8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16"/>
                    <a:pt x="314" y="16"/>
                    <a:pt x="314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239" y="16"/>
                    <a:pt x="239" y="16"/>
                    <a:pt x="23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3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7" y="0"/>
                    <a:pt x="331" y="3"/>
                    <a:pt x="331" y="8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3"/>
                    <a:pt x="327" y="77"/>
                    <a:pt x="322" y="77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4" y="77"/>
                    <a:pt x="0" y="73"/>
                    <a:pt x="0" y="69"/>
                  </a:cubicBezTo>
                  <a:cubicBezTo>
                    <a:pt x="0" y="64"/>
                    <a:pt x="4" y="60"/>
                    <a:pt x="8" y="60"/>
                  </a:cubicBezTo>
                  <a:close/>
                </a:path>
              </a:pathLst>
            </a:custGeom>
            <a:solidFill>
              <a:srgbClr val="C61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2" name="Freeform 1484"/>
            <p:cNvSpPr>
              <a:spLocks/>
            </p:cNvSpPr>
            <p:nvPr userDrawn="1"/>
          </p:nvSpPr>
          <p:spPr bwMode="auto">
            <a:xfrm>
              <a:off x="11713302" y="-2173287"/>
              <a:ext cx="485775" cy="25400"/>
            </a:xfrm>
            <a:custGeom>
              <a:avLst/>
              <a:gdLst>
                <a:gd name="T0" fmla="*/ 231 w 306"/>
                <a:gd name="T1" fmla="*/ 0 h 16"/>
                <a:gd name="T2" fmla="*/ 306 w 306"/>
                <a:gd name="T3" fmla="*/ 0 h 16"/>
                <a:gd name="T4" fmla="*/ 306 w 306"/>
                <a:gd name="T5" fmla="*/ 16 h 16"/>
                <a:gd name="T6" fmla="*/ 0 w 306"/>
                <a:gd name="T7" fmla="*/ 16 h 16"/>
                <a:gd name="T8" fmla="*/ 0 w 306"/>
                <a:gd name="T9" fmla="*/ 0 h 16"/>
                <a:gd name="T10" fmla="*/ 231 w 306"/>
                <a:gd name="T11" fmla="*/ 0 h 16"/>
                <a:gd name="T12" fmla="*/ 231 w 30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6">
                  <a:moveTo>
                    <a:pt x="231" y="0"/>
                  </a:moveTo>
                  <a:lnTo>
                    <a:pt x="306" y="0"/>
                  </a:lnTo>
                  <a:lnTo>
                    <a:pt x="30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231" y="0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3" name="Freeform 1485"/>
            <p:cNvSpPr>
              <a:spLocks/>
            </p:cNvSpPr>
            <p:nvPr userDrawn="1"/>
          </p:nvSpPr>
          <p:spPr bwMode="auto">
            <a:xfrm>
              <a:off x="11713302" y="-2147887"/>
              <a:ext cx="485775" cy="44450"/>
            </a:xfrm>
            <a:custGeom>
              <a:avLst/>
              <a:gdLst>
                <a:gd name="T0" fmla="*/ 306 w 306"/>
                <a:gd name="T1" fmla="*/ 0 h 28"/>
                <a:gd name="T2" fmla="*/ 306 w 306"/>
                <a:gd name="T3" fmla="*/ 28 h 28"/>
                <a:gd name="T4" fmla="*/ 231 w 306"/>
                <a:gd name="T5" fmla="*/ 28 h 28"/>
                <a:gd name="T6" fmla="*/ 231 w 306"/>
                <a:gd name="T7" fmla="*/ 28 h 28"/>
                <a:gd name="T8" fmla="*/ 0 w 306"/>
                <a:gd name="T9" fmla="*/ 28 h 28"/>
                <a:gd name="T10" fmla="*/ 0 w 306"/>
                <a:gd name="T11" fmla="*/ 0 h 28"/>
                <a:gd name="T12" fmla="*/ 306 w 306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28">
                  <a:moveTo>
                    <a:pt x="306" y="0"/>
                  </a:moveTo>
                  <a:lnTo>
                    <a:pt x="306" y="28"/>
                  </a:lnTo>
                  <a:lnTo>
                    <a:pt x="231" y="28"/>
                  </a:lnTo>
                  <a:lnTo>
                    <a:pt x="231" y="28"/>
                  </a:lnTo>
                  <a:lnTo>
                    <a:pt x="0" y="28"/>
                  </a:lnTo>
                  <a:lnTo>
                    <a:pt x="0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4" name="Freeform 1486"/>
            <p:cNvSpPr>
              <a:spLocks/>
            </p:cNvSpPr>
            <p:nvPr userDrawn="1"/>
          </p:nvSpPr>
          <p:spPr bwMode="auto">
            <a:xfrm>
              <a:off x="11986352" y="-1917700"/>
              <a:ext cx="577850" cy="82550"/>
            </a:xfrm>
            <a:custGeom>
              <a:avLst/>
              <a:gdLst>
                <a:gd name="T0" fmla="*/ 364 w 364"/>
                <a:gd name="T1" fmla="*/ 41 h 52"/>
                <a:gd name="T2" fmla="*/ 354 w 364"/>
                <a:gd name="T3" fmla="*/ 52 h 52"/>
                <a:gd name="T4" fmla="*/ 0 w 364"/>
                <a:gd name="T5" fmla="*/ 52 h 52"/>
                <a:gd name="T6" fmla="*/ 0 w 364"/>
                <a:gd name="T7" fmla="*/ 0 h 52"/>
                <a:gd name="T8" fmla="*/ 364 w 364"/>
                <a:gd name="T9" fmla="*/ 0 h 52"/>
                <a:gd name="T10" fmla="*/ 364 w 364"/>
                <a:gd name="T11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52">
                  <a:moveTo>
                    <a:pt x="364" y="41"/>
                  </a:moveTo>
                  <a:cubicBezTo>
                    <a:pt x="364" y="47"/>
                    <a:pt x="360" y="52"/>
                    <a:pt x="354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4" y="0"/>
                    <a:pt x="364" y="0"/>
                    <a:pt x="364" y="0"/>
                  </a:cubicBezTo>
                  <a:lnTo>
                    <a:pt x="364" y="4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5" name="Freeform 1487"/>
            <p:cNvSpPr>
              <a:spLocks/>
            </p:cNvSpPr>
            <p:nvPr userDrawn="1"/>
          </p:nvSpPr>
          <p:spPr bwMode="auto">
            <a:xfrm>
              <a:off x="11986352" y="-2076450"/>
              <a:ext cx="577850" cy="96838"/>
            </a:xfrm>
            <a:custGeom>
              <a:avLst/>
              <a:gdLst>
                <a:gd name="T0" fmla="*/ 0 w 364"/>
                <a:gd name="T1" fmla="*/ 0 h 61"/>
                <a:gd name="T2" fmla="*/ 354 w 364"/>
                <a:gd name="T3" fmla="*/ 0 h 61"/>
                <a:gd name="T4" fmla="*/ 364 w 364"/>
                <a:gd name="T5" fmla="*/ 10 h 61"/>
                <a:gd name="T6" fmla="*/ 364 w 364"/>
                <a:gd name="T7" fmla="*/ 61 h 61"/>
                <a:gd name="T8" fmla="*/ 0 w 364"/>
                <a:gd name="T9" fmla="*/ 61 h 61"/>
                <a:gd name="T10" fmla="*/ 0 w 364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61">
                  <a:moveTo>
                    <a:pt x="0" y="0"/>
                  </a:moveTo>
                  <a:cubicBezTo>
                    <a:pt x="354" y="0"/>
                    <a:pt x="354" y="0"/>
                    <a:pt x="354" y="0"/>
                  </a:cubicBezTo>
                  <a:cubicBezTo>
                    <a:pt x="360" y="0"/>
                    <a:pt x="364" y="5"/>
                    <a:pt x="364" y="10"/>
                  </a:cubicBezTo>
                  <a:cubicBezTo>
                    <a:pt x="364" y="61"/>
                    <a:pt x="364" y="61"/>
                    <a:pt x="364" y="61"/>
                  </a:cubicBezTo>
                  <a:cubicBezTo>
                    <a:pt x="0" y="61"/>
                    <a:pt x="0" y="61"/>
                    <a:pt x="0" y="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6" name="Rectangle 1488"/>
            <p:cNvSpPr>
              <a:spLocks noChangeArrowheads="1"/>
            </p:cNvSpPr>
            <p:nvPr userDrawn="1"/>
          </p:nvSpPr>
          <p:spPr bwMode="auto">
            <a:xfrm>
              <a:off x="11986352" y="-1979612"/>
              <a:ext cx="577850" cy="61913"/>
            </a:xfrm>
            <a:prstGeom prst="rect">
              <a:avLst/>
            </a:prstGeom>
            <a:solidFill>
              <a:srgbClr val="8BC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7" name="Freeform 1489"/>
            <p:cNvSpPr>
              <a:spLocks/>
            </p:cNvSpPr>
            <p:nvPr userDrawn="1"/>
          </p:nvSpPr>
          <p:spPr bwMode="auto">
            <a:xfrm>
              <a:off x="11360877" y="-2076450"/>
              <a:ext cx="688975" cy="241300"/>
            </a:xfrm>
            <a:custGeom>
              <a:avLst/>
              <a:gdLst>
                <a:gd name="T0" fmla="*/ 13 w 434"/>
                <a:gd name="T1" fmla="*/ 125 h 152"/>
                <a:gd name="T2" fmla="*/ 408 w 434"/>
                <a:gd name="T3" fmla="*/ 125 h 152"/>
                <a:gd name="T4" fmla="*/ 408 w 434"/>
                <a:gd name="T5" fmla="*/ 27 h 152"/>
                <a:gd name="T6" fmla="*/ 13 w 434"/>
                <a:gd name="T7" fmla="*/ 27 h 152"/>
                <a:gd name="T8" fmla="*/ 0 w 434"/>
                <a:gd name="T9" fmla="*/ 13 h 152"/>
                <a:gd name="T10" fmla="*/ 13 w 434"/>
                <a:gd name="T11" fmla="*/ 0 h 152"/>
                <a:gd name="T12" fmla="*/ 421 w 434"/>
                <a:gd name="T13" fmla="*/ 0 h 152"/>
                <a:gd name="T14" fmla="*/ 434 w 434"/>
                <a:gd name="T15" fmla="*/ 13 h 152"/>
                <a:gd name="T16" fmla="*/ 434 w 434"/>
                <a:gd name="T17" fmla="*/ 138 h 152"/>
                <a:gd name="T18" fmla="*/ 421 w 434"/>
                <a:gd name="T19" fmla="*/ 152 h 152"/>
                <a:gd name="T20" fmla="*/ 13 w 434"/>
                <a:gd name="T21" fmla="*/ 152 h 152"/>
                <a:gd name="T22" fmla="*/ 0 w 434"/>
                <a:gd name="T23" fmla="*/ 138 h 152"/>
                <a:gd name="T24" fmla="*/ 13 w 434"/>
                <a:gd name="T25" fmla="*/ 12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4" h="152">
                  <a:moveTo>
                    <a:pt x="13" y="125"/>
                  </a:moveTo>
                  <a:cubicBezTo>
                    <a:pt x="408" y="125"/>
                    <a:pt x="408" y="125"/>
                    <a:pt x="408" y="125"/>
                  </a:cubicBezTo>
                  <a:cubicBezTo>
                    <a:pt x="408" y="27"/>
                    <a:pt x="408" y="27"/>
                    <a:pt x="408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6" y="27"/>
                    <a:pt x="0" y="21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28" y="0"/>
                    <a:pt x="434" y="6"/>
                    <a:pt x="434" y="13"/>
                  </a:cubicBezTo>
                  <a:cubicBezTo>
                    <a:pt x="434" y="138"/>
                    <a:pt x="434" y="138"/>
                    <a:pt x="434" y="138"/>
                  </a:cubicBezTo>
                  <a:cubicBezTo>
                    <a:pt x="434" y="146"/>
                    <a:pt x="428" y="152"/>
                    <a:pt x="421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6" y="152"/>
                    <a:pt x="0" y="146"/>
                    <a:pt x="0" y="138"/>
                  </a:cubicBezTo>
                  <a:cubicBezTo>
                    <a:pt x="0" y="131"/>
                    <a:pt x="6" y="125"/>
                    <a:pt x="13" y="125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8" name="Rectangle 1490"/>
            <p:cNvSpPr>
              <a:spLocks noChangeArrowheads="1"/>
            </p:cNvSpPr>
            <p:nvPr userDrawn="1"/>
          </p:nvSpPr>
          <p:spPr bwMode="auto">
            <a:xfrm>
              <a:off x="11381514" y="-2033587"/>
              <a:ext cx="627063" cy="76200"/>
            </a:xfrm>
            <a:prstGeom prst="rect">
              <a:avLst/>
            </a:prstGeom>
            <a:solidFill>
              <a:srgbClr val="E3D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79" name="Rectangle 1491"/>
            <p:cNvSpPr>
              <a:spLocks noChangeArrowheads="1"/>
            </p:cNvSpPr>
            <p:nvPr userDrawn="1"/>
          </p:nvSpPr>
          <p:spPr bwMode="auto">
            <a:xfrm>
              <a:off x="11381514" y="-1957387"/>
              <a:ext cx="627063" cy="79375"/>
            </a:xfrm>
            <a:prstGeom prst="rect">
              <a:avLst/>
            </a:prstGeom>
            <a:solidFill>
              <a:srgbClr val="F7F5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0" name="Freeform 1492"/>
            <p:cNvSpPr>
              <a:spLocks/>
            </p:cNvSpPr>
            <p:nvPr userDrawn="1"/>
          </p:nvSpPr>
          <p:spPr bwMode="auto">
            <a:xfrm>
              <a:off x="10552839" y="-5113337"/>
              <a:ext cx="1408113" cy="1277938"/>
            </a:xfrm>
            <a:custGeom>
              <a:avLst/>
              <a:gdLst>
                <a:gd name="T0" fmla="*/ 0 w 887"/>
                <a:gd name="T1" fmla="*/ 303 h 805"/>
                <a:gd name="T2" fmla="*/ 230 w 887"/>
                <a:gd name="T3" fmla="*/ 0 h 805"/>
                <a:gd name="T4" fmla="*/ 887 w 887"/>
                <a:gd name="T5" fmla="*/ 273 h 805"/>
                <a:gd name="T6" fmla="*/ 887 w 887"/>
                <a:gd name="T7" fmla="*/ 513 h 805"/>
                <a:gd name="T8" fmla="*/ 871 w 887"/>
                <a:gd name="T9" fmla="*/ 560 h 805"/>
                <a:gd name="T10" fmla="*/ 694 w 887"/>
                <a:gd name="T11" fmla="*/ 805 h 805"/>
                <a:gd name="T12" fmla="*/ 490 w 887"/>
                <a:gd name="T13" fmla="*/ 749 h 805"/>
                <a:gd name="T14" fmla="*/ 54 w 887"/>
                <a:gd name="T15" fmla="*/ 403 h 805"/>
                <a:gd name="T16" fmla="*/ 0 w 887"/>
                <a:gd name="T17" fmla="*/ 303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805">
                  <a:moveTo>
                    <a:pt x="0" y="303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887" y="273"/>
                    <a:pt x="887" y="273"/>
                    <a:pt x="887" y="273"/>
                  </a:cubicBezTo>
                  <a:cubicBezTo>
                    <a:pt x="887" y="513"/>
                    <a:pt x="887" y="513"/>
                    <a:pt x="887" y="513"/>
                  </a:cubicBezTo>
                  <a:cubicBezTo>
                    <a:pt x="871" y="560"/>
                    <a:pt x="871" y="560"/>
                    <a:pt x="871" y="560"/>
                  </a:cubicBezTo>
                  <a:cubicBezTo>
                    <a:pt x="694" y="805"/>
                    <a:pt x="694" y="805"/>
                    <a:pt x="694" y="805"/>
                  </a:cubicBezTo>
                  <a:cubicBezTo>
                    <a:pt x="694" y="805"/>
                    <a:pt x="604" y="795"/>
                    <a:pt x="490" y="749"/>
                  </a:cubicBezTo>
                  <a:cubicBezTo>
                    <a:pt x="347" y="692"/>
                    <a:pt x="119" y="497"/>
                    <a:pt x="54" y="403"/>
                  </a:cubicBezTo>
                  <a:cubicBezTo>
                    <a:pt x="23" y="357"/>
                    <a:pt x="0" y="303"/>
                    <a:pt x="0" y="303"/>
                  </a:cubicBezTo>
                  <a:close/>
                </a:path>
              </a:pathLst>
            </a:custGeom>
            <a:solidFill>
              <a:srgbClr val="354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1" name="Freeform 1493"/>
            <p:cNvSpPr>
              <a:spLocks/>
            </p:cNvSpPr>
            <p:nvPr userDrawn="1"/>
          </p:nvSpPr>
          <p:spPr bwMode="auto">
            <a:xfrm>
              <a:off x="10409964" y="-5602287"/>
              <a:ext cx="2152650" cy="1573213"/>
            </a:xfrm>
            <a:custGeom>
              <a:avLst/>
              <a:gdLst>
                <a:gd name="T0" fmla="*/ 29 w 1356"/>
                <a:gd name="T1" fmla="*/ 0 h 991"/>
                <a:gd name="T2" fmla="*/ 23 w 1356"/>
                <a:gd name="T3" fmla="*/ 56 h 991"/>
                <a:gd name="T4" fmla="*/ 806 w 1356"/>
                <a:gd name="T5" fmla="*/ 808 h 991"/>
                <a:gd name="T6" fmla="*/ 1300 w 1356"/>
                <a:gd name="T7" fmla="*/ 979 h 991"/>
                <a:gd name="T8" fmla="*/ 1356 w 1356"/>
                <a:gd name="T9" fmla="*/ 935 h 991"/>
                <a:gd name="T10" fmla="*/ 29 w 1356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6" h="991">
                  <a:moveTo>
                    <a:pt x="29" y="0"/>
                  </a:moveTo>
                  <a:cubicBezTo>
                    <a:pt x="29" y="0"/>
                    <a:pt x="0" y="13"/>
                    <a:pt x="23" y="56"/>
                  </a:cubicBezTo>
                  <a:cubicBezTo>
                    <a:pt x="46" y="99"/>
                    <a:pt x="806" y="808"/>
                    <a:pt x="806" y="808"/>
                  </a:cubicBezTo>
                  <a:cubicBezTo>
                    <a:pt x="1300" y="979"/>
                    <a:pt x="1300" y="979"/>
                    <a:pt x="1300" y="979"/>
                  </a:cubicBezTo>
                  <a:cubicBezTo>
                    <a:pt x="1300" y="979"/>
                    <a:pt x="1341" y="991"/>
                    <a:pt x="1356" y="935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293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2" name="Freeform 1494"/>
            <p:cNvSpPr>
              <a:spLocks/>
            </p:cNvSpPr>
            <p:nvPr userDrawn="1"/>
          </p:nvSpPr>
          <p:spPr bwMode="auto">
            <a:xfrm>
              <a:off x="10406789" y="-5610225"/>
              <a:ext cx="2166938" cy="1533525"/>
            </a:xfrm>
            <a:custGeom>
              <a:avLst/>
              <a:gdLst>
                <a:gd name="T0" fmla="*/ 679 w 1365"/>
                <a:gd name="T1" fmla="*/ 325 h 966"/>
                <a:gd name="T2" fmla="*/ 45 w 1365"/>
                <a:gd name="T3" fmla="*/ 3 h 966"/>
                <a:gd name="T4" fmla="*/ 45 w 1365"/>
                <a:gd name="T5" fmla="*/ 45 h 966"/>
                <a:gd name="T6" fmla="*/ 820 w 1365"/>
                <a:gd name="T7" fmla="*/ 792 h 966"/>
                <a:gd name="T8" fmla="*/ 1326 w 1365"/>
                <a:gd name="T9" fmla="*/ 956 h 966"/>
                <a:gd name="T10" fmla="*/ 1358 w 1365"/>
                <a:gd name="T11" fmla="*/ 940 h 966"/>
                <a:gd name="T12" fmla="*/ 679 w 1365"/>
                <a:gd name="T13" fmla="*/ 325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5" h="966">
                  <a:moveTo>
                    <a:pt x="679" y="325"/>
                  </a:moveTo>
                  <a:cubicBezTo>
                    <a:pt x="45" y="3"/>
                    <a:pt x="45" y="3"/>
                    <a:pt x="45" y="3"/>
                  </a:cubicBezTo>
                  <a:cubicBezTo>
                    <a:pt x="45" y="3"/>
                    <a:pt x="0" y="0"/>
                    <a:pt x="45" y="45"/>
                  </a:cubicBezTo>
                  <a:cubicBezTo>
                    <a:pt x="90" y="90"/>
                    <a:pt x="820" y="792"/>
                    <a:pt x="820" y="792"/>
                  </a:cubicBezTo>
                  <a:cubicBezTo>
                    <a:pt x="1326" y="956"/>
                    <a:pt x="1326" y="956"/>
                    <a:pt x="1326" y="956"/>
                  </a:cubicBezTo>
                  <a:cubicBezTo>
                    <a:pt x="1326" y="956"/>
                    <a:pt x="1352" y="966"/>
                    <a:pt x="1358" y="940"/>
                  </a:cubicBezTo>
                  <a:cubicBezTo>
                    <a:pt x="1365" y="915"/>
                    <a:pt x="679" y="325"/>
                    <a:pt x="679" y="325"/>
                  </a:cubicBezTo>
                  <a:close/>
                </a:path>
              </a:pathLst>
            </a:custGeom>
            <a:solidFill>
              <a:srgbClr val="425B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3" name="Freeform 1495"/>
            <p:cNvSpPr>
              <a:spLocks/>
            </p:cNvSpPr>
            <p:nvPr userDrawn="1"/>
          </p:nvSpPr>
          <p:spPr bwMode="auto">
            <a:xfrm>
              <a:off x="11640277" y="-4716462"/>
              <a:ext cx="727075" cy="1762125"/>
            </a:xfrm>
            <a:custGeom>
              <a:avLst/>
              <a:gdLst>
                <a:gd name="T0" fmla="*/ 7 w 458"/>
                <a:gd name="T1" fmla="*/ 33 h 1110"/>
                <a:gd name="T2" fmla="*/ 293 w 458"/>
                <a:gd name="T3" fmla="*/ 301 h 1110"/>
                <a:gd name="T4" fmla="*/ 388 w 458"/>
                <a:gd name="T5" fmla="*/ 394 h 1110"/>
                <a:gd name="T6" fmla="*/ 340 w 458"/>
                <a:gd name="T7" fmla="*/ 531 h 1110"/>
                <a:gd name="T8" fmla="*/ 331 w 458"/>
                <a:gd name="T9" fmla="*/ 662 h 1110"/>
                <a:gd name="T10" fmla="*/ 289 w 458"/>
                <a:gd name="T11" fmla="*/ 718 h 1110"/>
                <a:gd name="T12" fmla="*/ 318 w 458"/>
                <a:gd name="T13" fmla="*/ 761 h 1110"/>
                <a:gd name="T14" fmla="*/ 293 w 458"/>
                <a:gd name="T15" fmla="*/ 953 h 1110"/>
                <a:gd name="T16" fmla="*/ 304 w 458"/>
                <a:gd name="T17" fmla="*/ 1092 h 1110"/>
                <a:gd name="T18" fmla="*/ 379 w 458"/>
                <a:gd name="T19" fmla="*/ 1092 h 1110"/>
                <a:gd name="T20" fmla="*/ 455 w 458"/>
                <a:gd name="T21" fmla="*/ 1011 h 1110"/>
                <a:gd name="T22" fmla="*/ 349 w 458"/>
                <a:gd name="T23" fmla="*/ 817 h 1110"/>
                <a:gd name="T24" fmla="*/ 358 w 458"/>
                <a:gd name="T25" fmla="*/ 763 h 1110"/>
                <a:gd name="T26" fmla="*/ 370 w 458"/>
                <a:gd name="T27" fmla="*/ 678 h 1110"/>
                <a:gd name="T28" fmla="*/ 399 w 458"/>
                <a:gd name="T29" fmla="*/ 488 h 1110"/>
                <a:gd name="T30" fmla="*/ 412 w 458"/>
                <a:gd name="T31" fmla="*/ 347 h 1110"/>
                <a:gd name="T32" fmla="*/ 131 w 458"/>
                <a:gd name="T33" fmla="*/ 103 h 1110"/>
                <a:gd name="T34" fmla="*/ 36 w 458"/>
                <a:gd name="T35" fmla="*/ 13 h 1110"/>
                <a:gd name="T36" fmla="*/ 7 w 458"/>
                <a:gd name="T37" fmla="*/ 33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8" h="1110">
                  <a:moveTo>
                    <a:pt x="7" y="33"/>
                  </a:moveTo>
                  <a:cubicBezTo>
                    <a:pt x="7" y="33"/>
                    <a:pt x="244" y="268"/>
                    <a:pt x="293" y="301"/>
                  </a:cubicBezTo>
                  <a:cubicBezTo>
                    <a:pt x="317" y="318"/>
                    <a:pt x="383" y="379"/>
                    <a:pt x="388" y="394"/>
                  </a:cubicBezTo>
                  <a:cubicBezTo>
                    <a:pt x="397" y="425"/>
                    <a:pt x="365" y="473"/>
                    <a:pt x="340" y="531"/>
                  </a:cubicBezTo>
                  <a:cubicBezTo>
                    <a:pt x="316" y="590"/>
                    <a:pt x="331" y="662"/>
                    <a:pt x="331" y="662"/>
                  </a:cubicBezTo>
                  <a:cubicBezTo>
                    <a:pt x="331" y="662"/>
                    <a:pt x="286" y="687"/>
                    <a:pt x="289" y="718"/>
                  </a:cubicBezTo>
                  <a:cubicBezTo>
                    <a:pt x="291" y="750"/>
                    <a:pt x="318" y="761"/>
                    <a:pt x="318" y="761"/>
                  </a:cubicBezTo>
                  <a:cubicBezTo>
                    <a:pt x="318" y="761"/>
                    <a:pt x="271" y="862"/>
                    <a:pt x="293" y="953"/>
                  </a:cubicBezTo>
                  <a:cubicBezTo>
                    <a:pt x="316" y="1043"/>
                    <a:pt x="311" y="1092"/>
                    <a:pt x="304" y="1092"/>
                  </a:cubicBezTo>
                  <a:cubicBezTo>
                    <a:pt x="298" y="1092"/>
                    <a:pt x="345" y="1110"/>
                    <a:pt x="379" y="1092"/>
                  </a:cubicBezTo>
                  <a:cubicBezTo>
                    <a:pt x="412" y="1074"/>
                    <a:pt x="453" y="1036"/>
                    <a:pt x="455" y="1011"/>
                  </a:cubicBezTo>
                  <a:cubicBezTo>
                    <a:pt x="458" y="986"/>
                    <a:pt x="349" y="858"/>
                    <a:pt x="349" y="817"/>
                  </a:cubicBezTo>
                  <a:cubicBezTo>
                    <a:pt x="349" y="777"/>
                    <a:pt x="358" y="763"/>
                    <a:pt x="358" y="763"/>
                  </a:cubicBezTo>
                  <a:cubicBezTo>
                    <a:pt x="358" y="763"/>
                    <a:pt x="428" y="734"/>
                    <a:pt x="370" y="678"/>
                  </a:cubicBezTo>
                  <a:cubicBezTo>
                    <a:pt x="370" y="678"/>
                    <a:pt x="356" y="540"/>
                    <a:pt x="399" y="488"/>
                  </a:cubicBezTo>
                  <a:cubicBezTo>
                    <a:pt x="442" y="437"/>
                    <a:pt x="451" y="385"/>
                    <a:pt x="412" y="347"/>
                  </a:cubicBezTo>
                  <a:cubicBezTo>
                    <a:pt x="374" y="308"/>
                    <a:pt x="192" y="175"/>
                    <a:pt x="131" y="103"/>
                  </a:cubicBezTo>
                  <a:cubicBezTo>
                    <a:pt x="70" y="31"/>
                    <a:pt x="36" y="13"/>
                    <a:pt x="36" y="13"/>
                  </a:cubicBezTo>
                  <a:cubicBezTo>
                    <a:pt x="36" y="13"/>
                    <a:pt x="0" y="0"/>
                    <a:pt x="7" y="33"/>
                  </a:cubicBezTo>
                  <a:close/>
                </a:path>
              </a:pathLst>
            </a:custGeom>
            <a:solidFill>
              <a:srgbClr val="FAC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4" name="Freeform 1496"/>
            <p:cNvSpPr>
              <a:spLocks noEditPoints="1"/>
            </p:cNvSpPr>
            <p:nvPr userDrawn="1"/>
          </p:nvSpPr>
          <p:spPr bwMode="auto">
            <a:xfrm>
              <a:off x="7901714" y="-3994150"/>
              <a:ext cx="393700" cy="38100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0 w 248"/>
                <a:gd name="T5" fmla="*/ 24 h 24"/>
                <a:gd name="T6" fmla="*/ 248 w 248"/>
                <a:gd name="T7" fmla="*/ 0 h 24"/>
                <a:gd name="T8" fmla="*/ 210 w 248"/>
                <a:gd name="T9" fmla="*/ 0 h 24"/>
                <a:gd name="T10" fmla="*/ 248 w 24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lnTo>
                    <a:pt x="0" y="24"/>
                  </a:lnTo>
                  <a:close/>
                  <a:moveTo>
                    <a:pt x="248" y="0"/>
                  </a:moveTo>
                  <a:lnTo>
                    <a:pt x="210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5" name="Freeform 1497"/>
            <p:cNvSpPr>
              <a:spLocks noEditPoints="1"/>
            </p:cNvSpPr>
            <p:nvPr userDrawn="1"/>
          </p:nvSpPr>
          <p:spPr bwMode="auto">
            <a:xfrm>
              <a:off x="7901714" y="-3994150"/>
              <a:ext cx="393700" cy="38100"/>
            </a:xfrm>
            <a:custGeom>
              <a:avLst/>
              <a:gdLst>
                <a:gd name="T0" fmla="*/ 0 w 248"/>
                <a:gd name="T1" fmla="*/ 24 h 24"/>
                <a:gd name="T2" fmla="*/ 27 w 248"/>
                <a:gd name="T3" fmla="*/ 24 h 24"/>
                <a:gd name="T4" fmla="*/ 248 w 248"/>
                <a:gd name="T5" fmla="*/ 0 h 24"/>
                <a:gd name="T6" fmla="*/ 210 w 248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24">
                  <a:moveTo>
                    <a:pt x="0" y="24"/>
                  </a:moveTo>
                  <a:lnTo>
                    <a:pt x="27" y="24"/>
                  </a:lnTo>
                  <a:moveTo>
                    <a:pt x="248" y="0"/>
                  </a:moveTo>
                  <a:lnTo>
                    <a:pt x="2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6" name="Freeform 1498"/>
            <p:cNvSpPr>
              <a:spLocks/>
            </p:cNvSpPr>
            <p:nvPr userDrawn="1"/>
          </p:nvSpPr>
          <p:spPr bwMode="auto">
            <a:xfrm>
              <a:off x="8392252" y="-4027487"/>
              <a:ext cx="161925" cy="171450"/>
            </a:xfrm>
            <a:custGeom>
              <a:avLst/>
              <a:gdLst>
                <a:gd name="T0" fmla="*/ 86 w 102"/>
                <a:gd name="T1" fmla="*/ 20 h 108"/>
                <a:gd name="T2" fmla="*/ 102 w 102"/>
                <a:gd name="T3" fmla="*/ 99 h 108"/>
                <a:gd name="T4" fmla="*/ 0 w 102"/>
                <a:gd name="T5" fmla="*/ 53 h 108"/>
                <a:gd name="T6" fmla="*/ 51 w 102"/>
                <a:gd name="T7" fmla="*/ 0 h 108"/>
                <a:gd name="T8" fmla="*/ 86 w 102"/>
                <a:gd name="T9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8">
                  <a:moveTo>
                    <a:pt x="86" y="20"/>
                  </a:moveTo>
                  <a:cubicBezTo>
                    <a:pt x="86" y="20"/>
                    <a:pt x="58" y="76"/>
                    <a:pt x="102" y="99"/>
                  </a:cubicBezTo>
                  <a:cubicBezTo>
                    <a:pt x="102" y="99"/>
                    <a:pt x="27" y="108"/>
                    <a:pt x="0" y="53"/>
                  </a:cubicBezTo>
                  <a:cubicBezTo>
                    <a:pt x="51" y="0"/>
                    <a:pt x="51" y="0"/>
                    <a:pt x="51" y="0"/>
                  </a:cubicBezTo>
                  <a:lnTo>
                    <a:pt x="86" y="20"/>
                  </a:ln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7" name="Freeform 1499"/>
            <p:cNvSpPr>
              <a:spLocks/>
            </p:cNvSpPr>
            <p:nvPr userDrawn="1"/>
          </p:nvSpPr>
          <p:spPr bwMode="auto">
            <a:xfrm>
              <a:off x="8390664" y="-4006850"/>
              <a:ext cx="138113" cy="125413"/>
            </a:xfrm>
            <a:custGeom>
              <a:avLst/>
              <a:gdLst>
                <a:gd name="T0" fmla="*/ 0 w 87"/>
                <a:gd name="T1" fmla="*/ 40 h 79"/>
                <a:gd name="T2" fmla="*/ 39 w 87"/>
                <a:gd name="T3" fmla="*/ 0 h 79"/>
                <a:gd name="T4" fmla="*/ 87 w 87"/>
                <a:gd name="T5" fmla="*/ 7 h 79"/>
                <a:gd name="T6" fmla="*/ 47 w 87"/>
                <a:gd name="T7" fmla="*/ 79 h 79"/>
                <a:gd name="T8" fmla="*/ 0 w 87"/>
                <a:gd name="T9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9">
                  <a:moveTo>
                    <a:pt x="0" y="4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60" y="40"/>
                    <a:pt x="50" y="67"/>
                    <a:pt x="47" y="79"/>
                  </a:cubicBezTo>
                  <a:cubicBezTo>
                    <a:pt x="29" y="73"/>
                    <a:pt x="11" y="61"/>
                    <a:pt x="0" y="40"/>
                  </a:cubicBezTo>
                  <a:close/>
                </a:path>
              </a:pathLst>
            </a:custGeom>
            <a:solidFill>
              <a:srgbClr val="D6A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8" name="Freeform 1500"/>
            <p:cNvSpPr>
              <a:spLocks/>
            </p:cNvSpPr>
            <p:nvPr userDrawn="1"/>
          </p:nvSpPr>
          <p:spPr bwMode="auto">
            <a:xfrm>
              <a:off x="7923939" y="-4554537"/>
              <a:ext cx="682625" cy="684213"/>
            </a:xfrm>
            <a:custGeom>
              <a:avLst/>
              <a:gdLst>
                <a:gd name="T0" fmla="*/ 0 w 430"/>
                <a:gd name="T1" fmla="*/ 215 h 431"/>
                <a:gd name="T2" fmla="*/ 215 w 430"/>
                <a:gd name="T3" fmla="*/ 431 h 431"/>
                <a:gd name="T4" fmla="*/ 394 w 430"/>
                <a:gd name="T5" fmla="*/ 336 h 431"/>
                <a:gd name="T6" fmla="*/ 430 w 430"/>
                <a:gd name="T7" fmla="*/ 215 h 431"/>
                <a:gd name="T8" fmla="*/ 215 w 430"/>
                <a:gd name="T9" fmla="*/ 0 h 431"/>
                <a:gd name="T10" fmla="*/ 0 w 430"/>
                <a:gd name="T11" fmla="*/ 21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431">
                  <a:moveTo>
                    <a:pt x="0" y="215"/>
                  </a:moveTo>
                  <a:cubicBezTo>
                    <a:pt x="0" y="334"/>
                    <a:pt x="96" y="431"/>
                    <a:pt x="215" y="431"/>
                  </a:cubicBezTo>
                  <a:cubicBezTo>
                    <a:pt x="289" y="431"/>
                    <a:pt x="355" y="393"/>
                    <a:pt x="394" y="336"/>
                  </a:cubicBezTo>
                  <a:cubicBezTo>
                    <a:pt x="417" y="301"/>
                    <a:pt x="430" y="260"/>
                    <a:pt x="430" y="215"/>
                  </a:cubicBezTo>
                  <a:cubicBezTo>
                    <a:pt x="430" y="96"/>
                    <a:pt x="334" y="0"/>
                    <a:pt x="215" y="0"/>
                  </a:cubicBezTo>
                  <a:cubicBezTo>
                    <a:pt x="96" y="0"/>
                    <a:pt x="0" y="96"/>
                    <a:pt x="0" y="215"/>
                  </a:cubicBezTo>
                  <a:close/>
                </a:path>
              </a:pathLst>
            </a:custGeom>
            <a:solidFill>
              <a:srgbClr val="FEC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89" name="Freeform 1501"/>
            <p:cNvSpPr>
              <a:spLocks/>
            </p:cNvSpPr>
            <p:nvPr userDrawn="1"/>
          </p:nvSpPr>
          <p:spPr bwMode="auto">
            <a:xfrm>
              <a:off x="8371614" y="-4265612"/>
              <a:ext cx="100013" cy="104775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7 w 63"/>
                <a:gd name="T5" fmla="*/ 61 h 66"/>
                <a:gd name="T6" fmla="*/ 63 w 63"/>
                <a:gd name="T7" fmla="*/ 33 h 66"/>
                <a:gd name="T8" fmla="*/ 47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5" y="66"/>
                    <a:pt x="37" y="66"/>
                    <a:pt x="47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7" y="6"/>
                  </a:cubicBezTo>
                  <a:cubicBezTo>
                    <a:pt x="37" y="0"/>
                    <a:pt x="25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0" name="Freeform 1502"/>
            <p:cNvSpPr>
              <a:spLocks/>
            </p:cNvSpPr>
            <p:nvPr userDrawn="1"/>
          </p:nvSpPr>
          <p:spPr bwMode="auto">
            <a:xfrm>
              <a:off x="8214452" y="-4265612"/>
              <a:ext cx="101600" cy="104775"/>
            </a:xfrm>
            <a:custGeom>
              <a:avLst/>
              <a:gdLst>
                <a:gd name="T0" fmla="*/ 0 w 64"/>
                <a:gd name="T1" fmla="*/ 33 h 66"/>
                <a:gd name="T2" fmla="*/ 16 w 64"/>
                <a:gd name="T3" fmla="*/ 61 h 66"/>
                <a:gd name="T4" fmla="*/ 48 w 64"/>
                <a:gd name="T5" fmla="*/ 61 h 66"/>
                <a:gd name="T6" fmla="*/ 64 w 64"/>
                <a:gd name="T7" fmla="*/ 33 h 66"/>
                <a:gd name="T8" fmla="*/ 48 w 64"/>
                <a:gd name="T9" fmla="*/ 6 h 66"/>
                <a:gd name="T10" fmla="*/ 16 w 64"/>
                <a:gd name="T11" fmla="*/ 6 h 66"/>
                <a:gd name="T12" fmla="*/ 0 w 64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8" y="55"/>
                    <a:pt x="64" y="45"/>
                    <a:pt x="64" y="33"/>
                  </a:cubicBezTo>
                  <a:cubicBezTo>
                    <a:pt x="64" y="22"/>
                    <a:pt x="58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1" name="Freeform 1503"/>
            <p:cNvSpPr>
              <a:spLocks/>
            </p:cNvSpPr>
            <p:nvPr userDrawn="1"/>
          </p:nvSpPr>
          <p:spPr bwMode="auto">
            <a:xfrm>
              <a:off x="8058877" y="-4265612"/>
              <a:ext cx="100013" cy="104775"/>
            </a:xfrm>
            <a:custGeom>
              <a:avLst/>
              <a:gdLst>
                <a:gd name="T0" fmla="*/ 0 w 63"/>
                <a:gd name="T1" fmla="*/ 33 h 66"/>
                <a:gd name="T2" fmla="*/ 16 w 63"/>
                <a:gd name="T3" fmla="*/ 61 h 66"/>
                <a:gd name="T4" fmla="*/ 48 w 63"/>
                <a:gd name="T5" fmla="*/ 61 h 66"/>
                <a:gd name="T6" fmla="*/ 63 w 63"/>
                <a:gd name="T7" fmla="*/ 33 h 66"/>
                <a:gd name="T8" fmla="*/ 48 w 63"/>
                <a:gd name="T9" fmla="*/ 6 h 66"/>
                <a:gd name="T10" fmla="*/ 16 w 63"/>
                <a:gd name="T11" fmla="*/ 6 h 66"/>
                <a:gd name="T12" fmla="*/ 0 w 63"/>
                <a:gd name="T13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6">
                  <a:moveTo>
                    <a:pt x="0" y="33"/>
                  </a:moveTo>
                  <a:cubicBezTo>
                    <a:pt x="0" y="45"/>
                    <a:pt x="6" y="55"/>
                    <a:pt x="16" y="61"/>
                  </a:cubicBezTo>
                  <a:cubicBezTo>
                    <a:pt x="26" y="66"/>
                    <a:pt x="38" y="66"/>
                    <a:pt x="48" y="61"/>
                  </a:cubicBezTo>
                  <a:cubicBezTo>
                    <a:pt x="57" y="55"/>
                    <a:pt x="63" y="45"/>
                    <a:pt x="63" y="33"/>
                  </a:cubicBezTo>
                  <a:cubicBezTo>
                    <a:pt x="63" y="22"/>
                    <a:pt x="57" y="12"/>
                    <a:pt x="48" y="6"/>
                  </a:cubicBezTo>
                  <a:cubicBezTo>
                    <a:pt x="38" y="0"/>
                    <a:pt x="26" y="0"/>
                    <a:pt x="16" y="6"/>
                  </a:cubicBezTo>
                  <a:cubicBezTo>
                    <a:pt x="6" y="12"/>
                    <a:pt x="0" y="22"/>
                    <a:pt x="0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2" name="Freeform 1504"/>
            <p:cNvSpPr>
              <a:spLocks noEditPoints="1"/>
            </p:cNvSpPr>
            <p:nvPr userDrawn="1"/>
          </p:nvSpPr>
          <p:spPr bwMode="auto">
            <a:xfrm>
              <a:off x="7646127" y="-4067175"/>
              <a:ext cx="620713" cy="60325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391 w 391"/>
                <a:gd name="T5" fmla="*/ 38 h 38"/>
                <a:gd name="T6" fmla="*/ 0 w 391"/>
                <a:gd name="T7" fmla="*/ 0 h 38"/>
                <a:gd name="T8" fmla="*/ 60 w 391"/>
                <a:gd name="T9" fmla="*/ 0 h 38"/>
                <a:gd name="T10" fmla="*/ 0 w 391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lnTo>
                    <a:pt x="391" y="38"/>
                  </a:lnTo>
                  <a:close/>
                  <a:moveTo>
                    <a:pt x="0" y="0"/>
                  </a:moveTo>
                  <a:lnTo>
                    <a:pt x="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3" name="Freeform 1505"/>
            <p:cNvSpPr>
              <a:spLocks noEditPoints="1"/>
            </p:cNvSpPr>
            <p:nvPr userDrawn="1"/>
          </p:nvSpPr>
          <p:spPr bwMode="auto">
            <a:xfrm>
              <a:off x="7646127" y="-4067175"/>
              <a:ext cx="620713" cy="60325"/>
            </a:xfrm>
            <a:custGeom>
              <a:avLst/>
              <a:gdLst>
                <a:gd name="T0" fmla="*/ 391 w 391"/>
                <a:gd name="T1" fmla="*/ 38 h 38"/>
                <a:gd name="T2" fmla="*/ 350 w 391"/>
                <a:gd name="T3" fmla="*/ 38 h 38"/>
                <a:gd name="T4" fmla="*/ 0 w 391"/>
                <a:gd name="T5" fmla="*/ 0 h 38"/>
                <a:gd name="T6" fmla="*/ 60 w 39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38">
                  <a:moveTo>
                    <a:pt x="391" y="38"/>
                  </a:moveTo>
                  <a:lnTo>
                    <a:pt x="350" y="38"/>
                  </a:lnTo>
                  <a:moveTo>
                    <a:pt x="0" y="0"/>
                  </a:moveTo>
                  <a:lnTo>
                    <a:pt x="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4" name="Freeform 1506"/>
            <p:cNvSpPr>
              <a:spLocks/>
            </p:cNvSpPr>
            <p:nvPr userDrawn="1"/>
          </p:nvSpPr>
          <p:spPr bwMode="auto">
            <a:xfrm>
              <a:off x="7238139" y="-4117975"/>
              <a:ext cx="257175" cy="269875"/>
            </a:xfrm>
            <a:custGeom>
              <a:avLst/>
              <a:gdLst>
                <a:gd name="T0" fmla="*/ 24 w 162"/>
                <a:gd name="T1" fmla="*/ 31 h 170"/>
                <a:gd name="T2" fmla="*/ 0 w 162"/>
                <a:gd name="T3" fmla="*/ 155 h 170"/>
                <a:gd name="T4" fmla="*/ 162 w 162"/>
                <a:gd name="T5" fmla="*/ 83 h 170"/>
                <a:gd name="T6" fmla="*/ 81 w 162"/>
                <a:gd name="T7" fmla="*/ 0 h 170"/>
                <a:gd name="T8" fmla="*/ 24 w 162"/>
                <a:gd name="T9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70">
                  <a:moveTo>
                    <a:pt x="24" y="31"/>
                  </a:moveTo>
                  <a:cubicBezTo>
                    <a:pt x="24" y="31"/>
                    <a:pt x="69" y="119"/>
                    <a:pt x="0" y="155"/>
                  </a:cubicBezTo>
                  <a:cubicBezTo>
                    <a:pt x="0" y="155"/>
                    <a:pt x="118" y="170"/>
                    <a:pt x="162" y="83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24" y="31"/>
                  </a:ln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5" name="Freeform 1507"/>
            <p:cNvSpPr>
              <a:spLocks/>
            </p:cNvSpPr>
            <p:nvPr userDrawn="1"/>
          </p:nvSpPr>
          <p:spPr bwMode="auto">
            <a:xfrm>
              <a:off x="7276239" y="-4086225"/>
              <a:ext cx="219075" cy="198438"/>
            </a:xfrm>
            <a:custGeom>
              <a:avLst/>
              <a:gdLst>
                <a:gd name="T0" fmla="*/ 138 w 138"/>
                <a:gd name="T1" fmla="*/ 63 h 125"/>
                <a:gd name="T2" fmla="*/ 76 w 138"/>
                <a:gd name="T3" fmla="*/ 0 h 125"/>
                <a:gd name="T4" fmla="*/ 0 w 138"/>
                <a:gd name="T5" fmla="*/ 12 h 125"/>
                <a:gd name="T6" fmla="*/ 64 w 138"/>
                <a:gd name="T7" fmla="*/ 125 h 125"/>
                <a:gd name="T8" fmla="*/ 138 w 138"/>
                <a:gd name="T9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25">
                  <a:moveTo>
                    <a:pt x="138" y="6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3" y="63"/>
                    <a:pt x="59" y="106"/>
                    <a:pt x="64" y="125"/>
                  </a:cubicBezTo>
                  <a:cubicBezTo>
                    <a:pt x="93" y="115"/>
                    <a:pt x="121" y="97"/>
                    <a:pt x="138" y="63"/>
                  </a:cubicBezTo>
                  <a:close/>
                </a:path>
              </a:pathLst>
            </a:custGeom>
            <a:solidFill>
              <a:srgbClr val="4D8D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6" name="Freeform 1508"/>
            <p:cNvSpPr>
              <a:spLocks/>
            </p:cNvSpPr>
            <p:nvPr userDrawn="1"/>
          </p:nvSpPr>
          <p:spPr bwMode="auto">
            <a:xfrm>
              <a:off x="7154002" y="-4951412"/>
              <a:ext cx="1081088" cy="1079500"/>
            </a:xfrm>
            <a:custGeom>
              <a:avLst/>
              <a:gdLst>
                <a:gd name="T0" fmla="*/ 681 w 681"/>
                <a:gd name="T1" fmla="*/ 340 h 680"/>
                <a:gd name="T2" fmla="*/ 340 w 681"/>
                <a:gd name="T3" fmla="*/ 680 h 680"/>
                <a:gd name="T4" fmla="*/ 58 w 681"/>
                <a:gd name="T5" fmla="*/ 530 h 680"/>
                <a:gd name="T6" fmla="*/ 0 w 681"/>
                <a:gd name="T7" fmla="*/ 340 h 680"/>
                <a:gd name="T8" fmla="*/ 340 w 681"/>
                <a:gd name="T9" fmla="*/ 0 h 680"/>
                <a:gd name="T10" fmla="*/ 681 w 681"/>
                <a:gd name="T11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680">
                  <a:moveTo>
                    <a:pt x="681" y="340"/>
                  </a:moveTo>
                  <a:cubicBezTo>
                    <a:pt x="681" y="528"/>
                    <a:pt x="528" y="680"/>
                    <a:pt x="340" y="680"/>
                  </a:cubicBezTo>
                  <a:cubicBezTo>
                    <a:pt x="223" y="680"/>
                    <a:pt x="119" y="621"/>
                    <a:pt x="58" y="530"/>
                  </a:cubicBezTo>
                  <a:cubicBezTo>
                    <a:pt x="21" y="476"/>
                    <a:pt x="0" y="41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528" y="0"/>
                    <a:pt x="681" y="152"/>
                    <a:pt x="681" y="340"/>
                  </a:cubicBezTo>
                  <a:close/>
                </a:path>
              </a:pathLst>
            </a:custGeom>
            <a:solidFill>
              <a:srgbClr val="7DB3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7" name="Oval 1509"/>
            <p:cNvSpPr>
              <a:spLocks noChangeArrowheads="1"/>
            </p:cNvSpPr>
            <p:nvPr userDrawn="1"/>
          </p:nvSpPr>
          <p:spPr bwMode="auto">
            <a:xfrm>
              <a:off x="7368314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8" name="Oval 1510"/>
            <p:cNvSpPr>
              <a:spLocks noChangeArrowheads="1"/>
            </p:cNvSpPr>
            <p:nvPr userDrawn="1"/>
          </p:nvSpPr>
          <p:spPr bwMode="auto">
            <a:xfrm>
              <a:off x="7614377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99" name="Oval 1511"/>
            <p:cNvSpPr>
              <a:spLocks noChangeArrowheads="1"/>
            </p:cNvSpPr>
            <p:nvPr userDrawn="1"/>
          </p:nvSpPr>
          <p:spPr bwMode="auto">
            <a:xfrm>
              <a:off x="7860439" y="-4491037"/>
              <a:ext cx="158750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88428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F27CB-3845-4E83-B0BA-01DD891CB8F9}" type="datetimeFigureOut">
              <a:rPr lang="zh-TW" altLang="en-US" smtClean="0"/>
              <a:t>2020/6/23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02D7-721D-4CB0-8B37-7857A1C67C6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279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23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08000"/>
            <a:ext cx="9144000" cy="50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342900"/>
            <a:ext cx="9144000" cy="50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3371850" y="228600"/>
            <a:ext cx="5772150" cy="787400"/>
          </a:xfrm>
          <a:custGeom>
            <a:avLst/>
            <a:gdLst>
              <a:gd name="connsiteX0" fmla="*/ 708661 w 7696200"/>
              <a:gd name="connsiteY0" fmla="*/ 0 h 787400"/>
              <a:gd name="connsiteX1" fmla="*/ 7696200 w 7696200"/>
              <a:gd name="connsiteY1" fmla="*/ 0 h 787400"/>
              <a:gd name="connsiteX2" fmla="*/ 7696200 w 7696200"/>
              <a:gd name="connsiteY2" fmla="*/ 787400 h 787400"/>
              <a:gd name="connsiteX3" fmla="*/ 0 w 7696200"/>
              <a:gd name="connsiteY3" fmla="*/ 787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6200" h="787400">
                <a:moveTo>
                  <a:pt x="708661" y="0"/>
                </a:moveTo>
                <a:lnTo>
                  <a:pt x="7696200" y="0"/>
                </a:lnTo>
                <a:lnTo>
                  <a:pt x="7696200" y="787400"/>
                </a:lnTo>
                <a:lnTo>
                  <a:pt x="0" y="787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0" y="228600"/>
            <a:ext cx="9144000" cy="1143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PA_圆角矩形 14"/>
          <p:cNvSpPr/>
          <p:nvPr userDrawn="1">
            <p:custDataLst>
              <p:tags r:id="rId1"/>
            </p:custDataLst>
          </p:nvPr>
        </p:nvSpPr>
        <p:spPr>
          <a:xfrm>
            <a:off x="133205" y="74584"/>
            <a:ext cx="598268" cy="203200"/>
          </a:xfrm>
          <a:prstGeom prst="roundRect">
            <a:avLst>
              <a:gd name="adj" fmla="val 50000"/>
            </a:avLst>
          </a:prstGeom>
          <a:solidFill>
            <a:srgbClr val="00BA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40" tIns="45720" rIns="91440" bIns="45720" rtlCol="0" anchor="ctr"/>
          <a:lstStyle/>
          <a:p>
            <a:pPr algn="ctr" defTabSz="914377">
              <a:defRPr/>
            </a:pPr>
            <a:fld id="{F3451B78-826D-4FE9-99FE-428C8E62A634}" type="slidenum">
              <a:rPr lang="en-US" altLang="zh-TW" sz="1400" b="1" smtClean="0">
                <a:solidFill>
                  <a:prstClr val="white"/>
                </a:solidFill>
              </a:rPr>
              <a:pPr algn="ctr" defTabSz="914377">
                <a:defRPr/>
              </a:pPr>
              <a:t>‹#›</a:t>
            </a:fld>
            <a:endParaRPr lang="en-US" altLang="zh-TW" sz="1400" b="1" dirty="0" smtClean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0" y="6638544"/>
            <a:ext cx="9144000" cy="228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3067050" y="6614344"/>
            <a:ext cx="6077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TW" altLang="en-US" sz="1200" b="1" dirty="0" smtClean="0">
                <a:solidFill>
                  <a:prstClr val="white"/>
                </a:solidFill>
              </a:rPr>
              <a:t>親產優質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創新創業</a:t>
            </a:r>
            <a:r>
              <a:rPr lang="en-US" altLang="zh-TW" sz="1200" b="1" dirty="0" smtClean="0">
                <a:solidFill>
                  <a:prstClr val="white"/>
                </a:solidFill>
              </a:rPr>
              <a:t>‧</a:t>
            </a:r>
            <a:r>
              <a:rPr lang="zh-TW" altLang="en-US" sz="1200" b="1" dirty="0" smtClean="0">
                <a:solidFill>
                  <a:prstClr val="white"/>
                </a:solidFill>
              </a:rPr>
              <a:t>海洋科技</a:t>
            </a:r>
            <a:endParaRPr lang="zh-TW" altLang="en-US" sz="1200" b="1" dirty="0">
              <a:solidFill>
                <a:prstClr val="white"/>
              </a:solidFill>
            </a:endParaRPr>
          </a:p>
        </p:txBody>
      </p:sp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723" y="6410759"/>
            <a:ext cx="2279651" cy="46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44" y="1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1123952"/>
            <a:ext cx="8137922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02444" y="1028700"/>
            <a:ext cx="813792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51299" y="6240466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444" y="6240466"/>
            <a:ext cx="310515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49" y="6240466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4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753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687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44" y="1"/>
            <a:ext cx="8137922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1123952"/>
            <a:ext cx="8137922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502444" y="1028700"/>
            <a:ext cx="813792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51299" y="6240466"/>
            <a:ext cx="1041402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2020/6/23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2444" y="6240466"/>
            <a:ext cx="310515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>
                <a:solidFill>
                  <a:srgbClr val="000000">
                    <a:lumMod val="50000"/>
                    <a:lumOff val="50000"/>
                  </a:srgbClr>
                </a:solidFill>
              </a:rPr>
              <a:t>www.islide.cc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49" y="6240466"/>
            <a:ext cx="218241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4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kust.edu.tw/app/index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kust.edu.tw/p/412-1000-4169.php" TargetMode="Externa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3"/>
            <a:ext cx="9144000" cy="6849654"/>
          </a:xfrm>
          <a:prstGeom prst="rect">
            <a:avLst/>
          </a:prstGeom>
        </p:spPr>
      </p:pic>
      <p:sp>
        <p:nvSpPr>
          <p:cNvPr id="4" name="文本框 14">
            <a:extLst>
              <a:ext uri="{FF2B5EF4-FFF2-40B4-BE49-F238E27FC236}">
                <a16:creationId xmlns:a16="http://schemas.microsoft.com/office/drawing/2014/main" id="{523BFD42-63C2-4A06-896F-E7FA17644C97}"/>
              </a:ext>
            </a:extLst>
          </p:cNvPr>
          <p:cNvSpPr txBox="1"/>
          <p:nvPr/>
        </p:nvSpPr>
        <p:spPr>
          <a:xfrm>
            <a:off x="323528" y="1589891"/>
            <a:ext cx="754728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48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Calibri" panose="020F0502020204030204" pitchFamily="34" charset="0"/>
              </a:rPr>
              <a:t>開課資料查詢方式</a:t>
            </a:r>
            <a:endParaRPr lang="zh-TW" altLang="en-US" sz="4800" b="1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Calibri" panose="020F0502020204030204" pitchFamily="34" charset="0"/>
            </a:endParaRPr>
          </a:p>
        </p:txBody>
      </p:sp>
      <p:sp>
        <p:nvSpPr>
          <p:cNvPr id="7" name="文本框 19">
            <a:extLst>
              <a:ext uri="{FF2B5EF4-FFF2-40B4-BE49-F238E27FC236}">
                <a16:creationId xmlns:a16="http://schemas.microsoft.com/office/drawing/2014/main" id="{9701E793-B17D-4A4B-B0CE-D7440DB76714}"/>
              </a:ext>
            </a:extLst>
          </p:cNvPr>
          <p:cNvSpPr txBox="1"/>
          <p:nvPr/>
        </p:nvSpPr>
        <p:spPr>
          <a:xfrm>
            <a:off x="1265306" y="4005064"/>
            <a:ext cx="5663730" cy="4081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457200">
              <a:lnSpc>
                <a:spcPct val="114000"/>
              </a:lnSpc>
            </a:pP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教務處 課務組  </a:t>
            </a:r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109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年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6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月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41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 rotWithShape="1">
          <a:blip r:embed="rId2"/>
          <a:srcRect l="10733" t="7214" r="9194" b="25278"/>
          <a:stretch/>
        </p:blipFill>
        <p:spPr>
          <a:xfrm>
            <a:off x="755576" y="2177920"/>
            <a:ext cx="7497122" cy="3555336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2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rmAutofit/>
          </a:bodyPr>
          <a:lstStyle/>
          <a:p>
            <a:pPr marL="87313" lvl="1" algn="l" rtl="0" eaLnBrk="0" fontAlgn="base" hangingPunct="0">
              <a:lnSpc>
                <a:spcPts val="3200"/>
              </a:lnSpc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kumimoji="1" lang="zh-TW" altLang="en-US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查詢開課資料路徑</a:t>
            </a:r>
            <a:endParaRPr kumimoji="1" lang="zh-TW" altLang="en-US" sz="3600" b="1" kern="12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6" y="1196752"/>
            <a:ext cx="7992888" cy="83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0" indent="-271463">
              <a:lnSpc>
                <a:spcPct val="110000"/>
              </a:lnSpc>
              <a:buClr>
                <a:srgbClr val="6D1AE6"/>
              </a:buClr>
              <a:buFont typeface="Wingdings" pitchFamily="2" charset="2"/>
              <a:buChar char="v"/>
              <a:defRPr/>
            </a:pPr>
            <a:r>
              <a:rPr lang="zh-TW" alt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登入</a:t>
            </a:r>
            <a:r>
              <a:rPr lang="zh-TW" alt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本校首頁</a:t>
            </a:r>
            <a:r>
              <a:rPr lang="en-US" altLang="zh-TW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點選網頁上方</a:t>
            </a:r>
            <a:r>
              <a:rPr lang="zh-TW" altLang="en-US" sz="2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校務系統</a:t>
            </a:r>
            <a:r>
              <a:rPr lang="zh-TW" alt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按鈕</a:t>
            </a:r>
            <a:r>
              <a:rPr lang="zh-TW" altLang="zh-TW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lnSpc>
                <a:spcPct val="110000"/>
              </a:lnSpc>
              <a:buClr>
                <a:srgbClr val="6D1AE6"/>
              </a:buClr>
              <a:buFont typeface="Wingdings" pitchFamily="2" charset="2"/>
              <a:buChar char="v"/>
              <a:defRPr/>
            </a:pPr>
            <a:r>
              <a:rPr lang="zh-TW" alt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畫面詳如下</a:t>
            </a:r>
            <a:r>
              <a:rPr lang="zh-TW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圖</a:t>
            </a:r>
            <a:r>
              <a:rPr lang="en-US" altLang="zh-TW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endParaRPr lang="en-US" altLang="zh-TW" sz="2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1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5" name="向下箭號 4"/>
          <p:cNvSpPr/>
          <p:nvPr/>
        </p:nvSpPr>
        <p:spPr>
          <a:xfrm>
            <a:off x="4808857" y="1662248"/>
            <a:ext cx="360040" cy="43204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C00000"/>
              </a:solidFill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4788024" y="2169458"/>
            <a:ext cx="504056" cy="25143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23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335701"/>
            <a:ext cx="9144000" cy="45222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/>
              <a:t>3</a:t>
            </a:fld>
            <a:endParaRPr lang="zh-CN" altLang="en-US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rmAutofit/>
          </a:bodyPr>
          <a:lstStyle/>
          <a:p>
            <a:pPr marL="87313" lvl="1" algn="l" rtl="0" eaLnBrk="0" fontAlgn="base" hangingPunct="0">
              <a:lnSpc>
                <a:spcPts val="3200"/>
              </a:lnSpc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kumimoji="1" lang="zh-TW" altLang="en-US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登入校務行政資訊系統說明</a:t>
            </a:r>
            <a:endParaRPr kumimoji="1" lang="zh-TW" altLang="en-US" sz="3600" b="1" kern="12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632" y="1124744"/>
            <a:ext cx="593922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lvl="0" indent="-271463">
              <a:lnSpc>
                <a:spcPct val="110000"/>
              </a:lnSpc>
              <a:buClr>
                <a:srgbClr val="6D1AE6"/>
              </a:buClr>
              <a:buFont typeface="Wingdings" pitchFamily="2" charset="2"/>
              <a:buChar char="v"/>
              <a:defRPr/>
            </a:pPr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帳號</a:t>
            </a:r>
            <a:r>
              <a:rPr lang="en-US" altLang="zh-TW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請輸入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學號</a:t>
            </a:r>
            <a:r>
              <a:rPr lang="en-US" altLang="zh-TW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271463" lvl="0" indent="-271463">
              <a:lnSpc>
                <a:spcPct val="110000"/>
              </a:lnSpc>
              <a:buClr>
                <a:srgbClr val="6D1AE6"/>
              </a:buClr>
              <a:buFont typeface="Wingdings" pitchFamily="2" charset="2"/>
              <a:buChar char="v"/>
              <a:defRPr/>
            </a:pPr>
            <a:r>
              <a:rPr lang="zh-TW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密碼</a:t>
            </a:r>
            <a:r>
              <a:rPr lang="en-US" altLang="zh-TW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初次登入請輸入</a:t>
            </a:r>
            <a:r>
              <a:rPr lang="zh-TW" altLang="en-US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身分證字號後四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碼</a:t>
            </a:r>
            <a:r>
              <a: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271463" lvl="0" indent="-271463">
              <a:lnSpc>
                <a:spcPct val="110000"/>
              </a:lnSpc>
              <a:buClr>
                <a:srgbClr val="6D1AE6"/>
              </a:buClr>
              <a:buFont typeface="Wingdings" pitchFamily="2" charset="2"/>
              <a:buChar char="v"/>
              <a:defRPr/>
            </a:pP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點選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「確定送出」按鈕即可登入</a:t>
            </a:r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2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14248" r="13139" b="12771"/>
          <a:stretch/>
        </p:blipFill>
        <p:spPr bwMode="auto">
          <a:xfrm>
            <a:off x="1259632" y="2536037"/>
            <a:ext cx="6883402" cy="412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7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3933056"/>
            <a:ext cx="9144000" cy="29249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rmAutofit/>
          </a:bodyPr>
          <a:lstStyle/>
          <a:p>
            <a:pPr marL="87313" lvl="1" algn="l" rtl="0" eaLnBrk="0" fontAlgn="base" hangingPunct="0">
              <a:lnSpc>
                <a:spcPts val="3200"/>
              </a:lnSpc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kumimoji="1" lang="zh-TW" altLang="en-US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課程查詢方式</a:t>
            </a:r>
            <a:endParaRPr kumimoji="1" lang="zh-TW" altLang="en-US" sz="3600" b="1" kern="12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3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568" y="4077072"/>
            <a:ext cx="7920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chemeClr val="tx1"/>
              </a:buClr>
              <a:buAutoNum type="arabicPeriod"/>
              <a:defRPr/>
            </a:pP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</a:t>
            </a:r>
            <a:r>
              <a:rPr lang="en-US" altLang="zh-TW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b="1" dirty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系所</a:t>
            </a:r>
            <a:r>
              <a:rPr lang="en-US" altLang="zh-TW" b="1" dirty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b="1" dirty="0" smtClean="0">
                <a:solidFill>
                  <a:srgbClr val="00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課程資料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，系統提供以下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種課程查詢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方式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b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(1)</a:t>
            </a:r>
            <a:r>
              <a:rPr lang="zh-TW" altLang="en-US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依條件查詢</a:t>
            </a:r>
            <a:r>
              <a:rPr lang="en-US" altLang="zh-TW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選擇校區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、學制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、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科系及年級後，點選「條件查詢」按鈕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/>
            </a:r>
            <a:b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</a:b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     即可依所選條件查詢課程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(2)</a:t>
            </a:r>
            <a:r>
              <a:rPr lang="zh-TW" alt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科目及教師查詢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直接輸入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課程或教師名稱後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，點選「科目及教師查詢」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/>
            </a:r>
            <a:b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</a:b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     按鈕即可查詢各校區相關課程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lnSpc>
                <a:spcPct val="150000"/>
              </a:lnSpc>
              <a:buClr>
                <a:schemeClr val="tx1"/>
              </a:buClr>
              <a:buFontTx/>
              <a:buAutoNum type="arabicPeriod"/>
              <a:defRPr/>
            </a:pP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點選</a:t>
            </a:r>
            <a:r>
              <a:rPr lang="en-US" altLang="zh-TW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系所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班級課表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，選擇校區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、學制、科系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即可查詢各班課表。</a:t>
            </a:r>
            <a:endParaRPr lang="en-US" altLang="zh-TW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9" name="群組 18"/>
          <p:cNvGrpSpPr/>
          <p:nvPr/>
        </p:nvGrpSpPr>
        <p:grpSpPr>
          <a:xfrm>
            <a:off x="539552" y="1196752"/>
            <a:ext cx="2848344" cy="2592288"/>
            <a:chOff x="715544" y="1196752"/>
            <a:chExt cx="2848344" cy="2592288"/>
          </a:xfrm>
        </p:grpSpPr>
        <p:grpSp>
          <p:nvGrpSpPr>
            <p:cNvPr id="8" name="群組 7"/>
            <p:cNvGrpSpPr/>
            <p:nvPr/>
          </p:nvGrpSpPr>
          <p:grpSpPr>
            <a:xfrm>
              <a:off x="715544" y="1196752"/>
              <a:ext cx="2848344" cy="2468907"/>
              <a:chOff x="323528" y="1320326"/>
              <a:chExt cx="2848344" cy="2468907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30" r="31707" b="89567"/>
              <a:stretch/>
            </p:blipFill>
            <p:spPr bwMode="auto">
              <a:xfrm>
                <a:off x="323528" y="1320326"/>
                <a:ext cx="2848344" cy="10673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矩形 11"/>
              <p:cNvSpPr/>
              <p:nvPr/>
            </p:nvSpPr>
            <p:spPr>
              <a:xfrm>
                <a:off x="827584" y="2414498"/>
                <a:ext cx="2288436" cy="1374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90500" lvl="0" indent="-190500">
                  <a:lnSpc>
                    <a:spcPts val="2500"/>
                  </a:lnSpc>
                  <a:buClr>
                    <a:srgbClr val="6D1AE6"/>
                  </a:buClr>
                  <a:buFont typeface="Wingdings" pitchFamily="2" charset="2"/>
                  <a:buChar char="v"/>
                  <a:defRPr/>
                </a:pPr>
                <a:r>
                  <a:rPr lang="en-US" altLang="zh-TW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【</a:t>
                </a:r>
                <a:r>
                  <a:rPr lang="zh-TW" altLang="en-US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系所</a:t>
                </a:r>
                <a:r>
                  <a:rPr lang="en-US" altLang="zh-TW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】</a:t>
                </a:r>
                <a:r>
                  <a:rPr lang="zh-TW" altLang="en-US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課程規畫表</a:t>
                </a:r>
                <a:endParaRPr lang="en-US" altLang="zh-TW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marL="190500" lvl="0" indent="-190500">
                  <a:lnSpc>
                    <a:spcPts val="2500"/>
                  </a:lnSpc>
                  <a:buClr>
                    <a:srgbClr val="6D1AE6"/>
                  </a:buClr>
                  <a:buFont typeface="Wingdings" pitchFamily="2" charset="2"/>
                  <a:buChar char="v"/>
                  <a:defRPr/>
                </a:pPr>
                <a:r>
                  <a:rPr lang="en-US" altLang="zh-TW" sz="1600" b="1" dirty="0">
                    <a:solidFill>
                      <a:srgbClr val="0066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【</a:t>
                </a:r>
                <a:r>
                  <a:rPr lang="zh-TW" altLang="en-US" sz="1600" b="1" dirty="0">
                    <a:solidFill>
                      <a:srgbClr val="0066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系所</a:t>
                </a:r>
                <a:r>
                  <a:rPr lang="en-US" altLang="zh-TW" sz="1600" b="1" dirty="0">
                    <a:solidFill>
                      <a:srgbClr val="0066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】</a:t>
                </a:r>
                <a:r>
                  <a:rPr lang="zh-TW" altLang="en-US" sz="1600" b="1" dirty="0" smtClean="0">
                    <a:solidFill>
                      <a:srgbClr val="0066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課程資料</a:t>
                </a:r>
                <a:endParaRPr lang="en-US" altLang="zh-TW" sz="1600" b="1" dirty="0" smtClean="0">
                  <a:solidFill>
                    <a:srgbClr val="0066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marL="190500" indent="-190500">
                  <a:lnSpc>
                    <a:spcPts val="2500"/>
                  </a:lnSpc>
                  <a:buClr>
                    <a:srgbClr val="6D1AE6"/>
                  </a:buClr>
                  <a:buFont typeface="Wingdings" pitchFamily="2" charset="2"/>
                  <a:buChar char="v"/>
                  <a:defRPr/>
                </a:pPr>
                <a:r>
                  <a:rPr lang="en-US" altLang="zh-TW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【</a:t>
                </a:r>
                <a:r>
                  <a:rPr lang="zh-TW" altLang="en-US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學生</a:t>
                </a:r>
                <a:r>
                  <a:rPr lang="en-US" altLang="zh-TW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】</a:t>
                </a:r>
                <a:r>
                  <a:rPr lang="zh-TW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個人</a:t>
                </a:r>
                <a:r>
                  <a:rPr lang="zh-TW" altLang="en-US" sz="16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課表</a:t>
                </a:r>
                <a:endParaRPr lang="en-US" altLang="zh-TW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marL="190500" lvl="0" indent="-190500">
                  <a:lnSpc>
                    <a:spcPts val="2500"/>
                  </a:lnSpc>
                  <a:buClr>
                    <a:srgbClr val="6D1AE6"/>
                  </a:buClr>
                  <a:buFont typeface="Wingdings" pitchFamily="2" charset="2"/>
                  <a:buChar char="v"/>
                  <a:defRPr/>
                </a:pPr>
                <a:r>
                  <a:rPr lang="en-US" altLang="zh-TW" sz="1600" b="1" dirty="0">
                    <a:solidFill>
                      <a:srgbClr val="0070C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【</a:t>
                </a:r>
                <a:r>
                  <a:rPr lang="zh-TW" altLang="en-US" sz="1600" b="1" dirty="0">
                    <a:solidFill>
                      <a:srgbClr val="0070C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系所</a:t>
                </a:r>
                <a:r>
                  <a:rPr lang="en-US" altLang="zh-TW" sz="1600" b="1" dirty="0" smtClean="0">
                    <a:solidFill>
                      <a:srgbClr val="0070C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】</a:t>
                </a:r>
                <a:r>
                  <a:rPr lang="zh-TW" altLang="en-US" sz="1600" b="1" dirty="0" smtClean="0">
                    <a:solidFill>
                      <a:srgbClr val="0070C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班級課表</a:t>
                </a:r>
                <a:endParaRPr lang="en-US" altLang="zh-TW" sz="1600" b="1" dirty="0">
                  <a:solidFill>
                    <a:srgbClr val="0070C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cxnSp>
          <p:nvCxnSpPr>
            <p:cNvPr id="16" name="直線接點 15"/>
            <p:cNvCxnSpPr/>
            <p:nvPr/>
          </p:nvCxnSpPr>
          <p:spPr>
            <a:xfrm flipH="1">
              <a:off x="1147592" y="2264099"/>
              <a:ext cx="1036" cy="152494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图片 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222958" y="1568370"/>
            <a:ext cx="1296144" cy="1803914"/>
          </a:xfrm>
          <a:prstGeom prst="rect">
            <a:avLst/>
          </a:prstGeom>
        </p:spPr>
      </p:pic>
      <p:sp>
        <p:nvSpPr>
          <p:cNvPr id="5" name="圓角矩形圖說文字 4"/>
          <p:cNvSpPr/>
          <p:nvPr/>
        </p:nvSpPr>
        <p:spPr>
          <a:xfrm>
            <a:off x="3923928" y="1356060"/>
            <a:ext cx="2592288" cy="2016224"/>
          </a:xfrm>
          <a:prstGeom prst="wedgeRoundRectCallout">
            <a:avLst>
              <a:gd name="adj1" fmla="val 67615"/>
              <a:gd name="adj2" fmla="val 9702"/>
              <a:gd name="adj3" fmla="val 16667"/>
            </a:avLst>
          </a:prstGeom>
          <a:solidFill>
            <a:srgbClr val="BFE1EB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登入校務行政系統後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請點選「查詢」</a:t>
            </a:r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「教務資訊查詢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，並依以下說明查詢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505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8028384" y="6165304"/>
            <a:ext cx="729522" cy="216024"/>
          </a:xfrm>
        </p:spPr>
        <p:txBody>
          <a:bodyPr/>
          <a:lstStyle/>
          <a:p>
            <a:fld id="{5DD3DB80-B894-403A-B48E-6FDC1A72010E}" type="slidenum">
              <a:rPr lang="zh-CN" altLang="en-US" sz="1400" smtClean="0">
                <a:solidFill>
                  <a:srgbClr val="000000">
                    <a:lumMod val="50000"/>
                    <a:lumOff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pPr/>
              <a:t>5</a:t>
            </a:fld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rmAutofit/>
          </a:bodyPr>
          <a:lstStyle/>
          <a:p>
            <a:pPr marL="87313" lvl="1" algn="l" rtl="0" eaLnBrk="0" fontAlgn="base" hangingPunct="0">
              <a:lnSpc>
                <a:spcPts val="3200"/>
              </a:lnSpc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kumimoji="1" lang="zh-TW" altLang="en-US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課程查詢</a:t>
            </a:r>
            <a:r>
              <a:rPr kumimoji="1" lang="en-US" altLang="zh-TW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Q&amp;A</a:t>
            </a:r>
            <a:endParaRPr kumimoji="1" lang="zh-TW" altLang="en-US" sz="3600" b="1" kern="12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4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340442"/>
            <a:ext cx="9144000" cy="1312694"/>
          </a:xfrm>
          <a:prstGeom prst="rect">
            <a:avLst/>
          </a:prstGeom>
          <a:solidFill>
            <a:srgbClr val="FFEA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2735941" y="3959950"/>
            <a:ext cx="1008112" cy="432048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075" name="Picture 3" descr="D:\個人資料夾\Desktop\擷取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403" y="4005064"/>
            <a:ext cx="2942540" cy="146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個人資料夾\Desktop\擷取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45" y="1268760"/>
            <a:ext cx="874949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線單箭頭接點 13"/>
          <p:cNvCxnSpPr/>
          <p:nvPr/>
        </p:nvCxnSpPr>
        <p:spPr>
          <a:xfrm flipV="1">
            <a:off x="3744053" y="2285836"/>
            <a:ext cx="4644371" cy="16830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251519" y="3501008"/>
            <a:ext cx="86516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Q: 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輸入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查詢條件並點選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「科目及教師」查詢按鈕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系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統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顯示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下方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畫面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，無法查詢</a:t>
            </a:r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A: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選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好查詢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條件請點選  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條件查詢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按鈕查詢。</a:t>
            </a:r>
            <a:endParaRPr lang="en-US" altLang="zh-TW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621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8028384" y="6165304"/>
            <a:ext cx="729522" cy="216024"/>
          </a:xfrm>
        </p:spPr>
        <p:txBody>
          <a:bodyPr/>
          <a:lstStyle/>
          <a:p>
            <a:fld id="{5DD3DB80-B894-403A-B48E-6FDC1A72010E}" type="slidenum">
              <a:rPr lang="zh-CN" altLang="en-US" sz="1400" smtClean="0">
                <a:solidFill>
                  <a:srgbClr val="000000">
                    <a:lumMod val="50000"/>
                    <a:lumOff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pPr/>
              <a:t>6</a:t>
            </a:fld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rmAutofit/>
          </a:bodyPr>
          <a:lstStyle/>
          <a:p>
            <a:pPr marL="87313" lvl="1" algn="l" rtl="0" eaLnBrk="0" fontAlgn="base" hangingPunct="0">
              <a:lnSpc>
                <a:spcPts val="3200"/>
              </a:lnSpc>
              <a:spcAft>
                <a:spcPts val="600"/>
              </a:spcAft>
              <a:buClr>
                <a:srgbClr val="C00000"/>
              </a:buClr>
              <a:buSzPct val="100000"/>
              <a:defRPr/>
            </a:pPr>
            <a:r>
              <a:rPr kumimoji="1" lang="zh-TW" altLang="en-US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課程查詢</a:t>
            </a:r>
            <a:r>
              <a:rPr kumimoji="1" lang="en-US" altLang="zh-TW" sz="3600" b="1" kern="1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Arial"/>
                <a:ea typeface="微软雅黑"/>
                <a:cs typeface="+mn-cs"/>
              </a:rPr>
              <a:t>Q&amp;A</a:t>
            </a:r>
            <a:endParaRPr kumimoji="1" lang="zh-TW" altLang="en-US" sz="3600" b="1" kern="1200" dirty="0">
              <a:solidFill>
                <a:srgbClr val="000000">
                  <a:lumMod val="75000"/>
                  <a:lumOff val="25000"/>
                </a:srgbClr>
              </a:solidFill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5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068960"/>
            <a:ext cx="9144000" cy="115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矩形 29"/>
          <p:cNvSpPr/>
          <p:nvPr/>
        </p:nvSpPr>
        <p:spPr>
          <a:xfrm>
            <a:off x="719064" y="3153742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Q: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請問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如何快速查詢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各校區有哪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些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位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開設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「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微積分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｣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A: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請直接於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「科目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｣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欄位輸入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「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微積分</a:t>
            </a:r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｣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，點選 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/>
                <a:ea typeface="微軟正黑體"/>
              </a:rPr>
              <a:t>科目及教師查詢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按鈕即可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62904" y="3615407"/>
            <a:ext cx="1673392" cy="432048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矩形 37"/>
          <p:cNvSpPr/>
          <p:nvPr/>
        </p:nvSpPr>
        <p:spPr>
          <a:xfrm>
            <a:off x="0" y="4293096"/>
            <a:ext cx="9144000" cy="1152128"/>
          </a:xfrm>
          <a:prstGeom prst="rect">
            <a:avLst/>
          </a:prstGeom>
          <a:solidFill>
            <a:srgbClr val="BFE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9" name="矩形 38"/>
          <p:cNvSpPr/>
          <p:nvPr/>
        </p:nvSpPr>
        <p:spPr>
          <a:xfrm>
            <a:off x="755576" y="437787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chemeClr val="tx1"/>
              </a:buClr>
              <a:defRPr/>
            </a:pP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Q: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請問如何快速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查詢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2"/>
              </a:rPr>
              <a:t> </a:t>
            </a:r>
            <a:r>
              <a:rPr lang="zh-TW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2"/>
              </a:rPr>
              <a:t> 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 2"/>
              </a:rPr>
              <a:t>老師在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各校區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開設之課程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A: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請直接於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「教師</a:t>
            </a:r>
            <a:r>
              <a:rPr lang="en-US" altLang="zh-TW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｣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欄位輸入教師姓名，點選 </a:t>
            </a:r>
            <a:r>
              <a:rPr lang="zh-TW" altLang="en-US" b="1" dirty="0" smtClean="0">
                <a:solidFill>
                  <a:srgbClr val="FF0000"/>
                </a:solidFill>
                <a:latin typeface="微軟正黑體"/>
                <a:ea typeface="微軟正黑體"/>
              </a:rPr>
              <a:t>科目及教師查詢 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按鈕即可</a:t>
            </a:r>
            <a:r>
              <a:rPr lang="zh-TW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36096" y="4839543"/>
            <a:ext cx="1673392" cy="432048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2" name="Picture 2" descr="D:\個人資料夾\Desktop\擷取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45" y="1268760"/>
            <a:ext cx="874949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圓角矩形 1"/>
          <p:cNvSpPr/>
          <p:nvPr/>
        </p:nvSpPr>
        <p:spPr>
          <a:xfrm>
            <a:off x="2267744" y="2280640"/>
            <a:ext cx="864096" cy="3562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61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z="1400" smtClean="0">
                <a:solidFill>
                  <a:srgbClr val="000000">
                    <a:lumMod val="50000"/>
                    <a:lumOff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pPr/>
              <a:t>7</a:t>
            </a:fld>
            <a:endParaRPr lang="zh-CN" altLang="en-US" sz="1400">
              <a:solidFill>
                <a:srgbClr val="000000">
                  <a:lumMod val="50000"/>
                  <a:lumOff val="50000"/>
                </a:srgb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610542" y="1"/>
            <a:ext cx="8137922" cy="1028699"/>
          </a:xfrm>
        </p:spPr>
        <p:txBody>
          <a:bodyPr>
            <a:noAutofit/>
          </a:bodyPr>
          <a:lstStyle/>
          <a:p>
            <a:pPr marL="271463" lvl="0" indent="-271463">
              <a:lnSpc>
                <a:spcPct val="110000"/>
              </a:lnSpc>
              <a:defRPr/>
            </a:pP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如有疑問</a:t>
            </a: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，請洽詢</a:t>
            </a:r>
            <a:r>
              <a:rPr lang="zh-TW" altLang="en-US" sz="3200" dirty="0">
                <a:solidFill>
                  <a:srgbClr val="FF0000"/>
                </a:solidFill>
                <a:latin typeface="微軟正黑體"/>
                <a:ea typeface="微軟正黑體"/>
              </a:rPr>
              <a:t>您就讀校區</a:t>
            </a:r>
            <a:r>
              <a:rPr lang="zh-TW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/>
                <a:ea typeface="微軟正黑體"/>
              </a:rPr>
              <a:t>之各相關單位</a:t>
            </a:r>
            <a:endParaRPr lang="en-US" altLang="zh-TW" sz="3200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404664"/>
            <a:ext cx="627380" cy="627380"/>
          </a:xfrm>
          <a:prstGeom prst="rect">
            <a:avLst/>
          </a:prstGeom>
          <a:solidFill>
            <a:srgbClr val="33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374" tIns="45688" rIns="91374" bIns="45688" rtlCol="0" anchor="ctr"/>
          <a:lstStyle/>
          <a:p>
            <a:pPr algn="ctr">
              <a:defRPr/>
            </a:pPr>
            <a:r>
              <a:rPr lang="en-US" altLang="zh-TW" sz="2400" b="1" kern="0" dirty="0" smtClean="0">
                <a:solidFill>
                  <a:srgbClr val="FFFFFF"/>
                </a:solidFill>
                <a:latin typeface="微软雅黑"/>
              </a:rPr>
              <a:t>6</a:t>
            </a:r>
            <a:endParaRPr lang="en-US" altLang="zh-CN" sz="2400" b="1" kern="0" dirty="0" smtClean="0">
              <a:solidFill>
                <a:srgbClr val="FFFFFF"/>
              </a:solidFill>
              <a:latin typeface="微软雅黑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868558"/>
              </p:ext>
            </p:extLst>
          </p:nvPr>
        </p:nvGraphicFramePr>
        <p:xfrm>
          <a:off x="683568" y="1196752"/>
          <a:ext cx="7920880" cy="5367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4814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項次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課程類別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洽詢單位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校區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洽詢校內分機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814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</a:t>
                      </a: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所、學院</a:t>
                      </a: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專業課程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各系所及學院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請點此</a:t>
                      </a:r>
                      <a:r>
                        <a:rPr lang="zh-TW" altLang="en-US" sz="14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hlinkClick r:id="rId2"/>
                        </a:rPr>
                        <a:t>查詢學術單位聯絡分機</a:t>
                      </a:r>
                      <a:endParaRPr lang="zh-TW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69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基礎教育課程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kern="1200" dirty="0" smtClean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基礎教育中心</a:t>
                      </a:r>
                      <a:r>
                        <a:rPr lang="zh-TW" altLang="en-US" sz="140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建工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燕巢校區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12342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楠梓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旗津校</a:t>
                      </a:r>
                      <a:r>
                        <a:rPr lang="zh-TW" altLang="en-US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區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:</a:t>
                      </a:r>
                      <a:r>
                        <a:rPr lang="zh-TW" altLang="en-US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23252</a:t>
                      </a:r>
                      <a:endParaRPr lang="en-US" altLang="zh-TW" sz="1400" dirty="0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第一校區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23252</a:t>
                      </a:r>
                      <a:endParaRPr lang="zh-TW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69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通識課程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博雅教育中心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建工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燕巢校區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:13810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楠梓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旗津校</a:t>
                      </a:r>
                      <a:r>
                        <a:rPr lang="zh-TW" altLang="en-US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區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:22197</a:t>
                      </a:r>
                      <a:endParaRPr lang="en-US" altLang="zh-TW" sz="1400" dirty="0" smtClean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第一校區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:36001-36002</a:t>
                      </a:r>
                      <a:endParaRPr lang="zh-TW" altLang="en-US" sz="1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69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語</a:t>
                      </a: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文</a:t>
                      </a: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課程</a:t>
                      </a:r>
                      <a:endParaRPr lang="en-US" altLang="zh-TW" sz="14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英語畢業門檻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外語教育中心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建工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燕巢校區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:12343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楠梓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旗津校</a:t>
                      </a:r>
                      <a:r>
                        <a:rPr lang="zh-TW" altLang="en-US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區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: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23582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第一校區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:37001-37002</a:t>
                      </a:r>
                      <a:endParaRPr lang="zh-TW" altLang="en-US" sz="1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288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服務教育課程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學務處服務學習組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全部校區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:31206</a:t>
                      </a:r>
                      <a:endParaRPr lang="en-US" altLang="zh-TW" sz="1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軍訓課程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學務處軍訓室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全部校區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52209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6696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體育課程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體育室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354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建工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燕巢校區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13521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楠梓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旗津校區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altLang="zh-TW" sz="1400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23986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第一校區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</a:t>
                      </a:r>
                      <a:r>
                        <a:rPr lang="zh-TW" altLang="en-US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</a:t>
                      </a:r>
                      <a:r>
                        <a:rPr lang="en-US" altLang="zh-TW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38161</a:t>
                      </a:r>
                      <a:endParaRPr lang="zh-TW" altLang="en-US" sz="14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814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帳號、密碼問題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zh-TW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電算中心軟體發展組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zh-TW" altLang="en-US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全部校區</a:t>
                      </a:r>
                      <a:r>
                        <a:rPr lang="en-US" altLang="zh-TW" sz="14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:13169</a:t>
                      </a:r>
                      <a:endParaRPr lang="zh-TW" altLang="en-US"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38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3"/>
          <p:cNvSpPr/>
          <p:nvPr/>
        </p:nvSpPr>
        <p:spPr>
          <a:xfrm>
            <a:off x="0" y="3859919"/>
            <a:ext cx="9144000" cy="3015787"/>
          </a:xfrm>
          <a:custGeom>
            <a:avLst/>
            <a:gdLst>
              <a:gd name="connsiteX0" fmla="*/ 12206068 w 12206068"/>
              <a:gd name="connsiteY0" fmla="*/ 1003795 h 3015787"/>
              <a:gd name="connsiteX1" fmla="*/ 12206068 w 12206068"/>
              <a:gd name="connsiteY1" fmla="*/ 1036120 h 3015787"/>
              <a:gd name="connsiteX2" fmla="*/ 12086197 w 12206068"/>
              <a:gd name="connsiteY2" fmla="*/ 1042115 h 3015787"/>
              <a:gd name="connsiteX3" fmla="*/ 6717008 w 12206068"/>
              <a:gd name="connsiteY3" fmla="*/ 1671780 h 3015787"/>
              <a:gd name="connsiteX4" fmla="*/ 6274785 w 12206068"/>
              <a:gd name="connsiteY4" fmla="*/ 1681114 h 3015787"/>
              <a:gd name="connsiteX5" fmla="*/ 2629434 w 12206068"/>
              <a:gd name="connsiteY5" fmla="*/ 1125723 h 3015787"/>
              <a:gd name="connsiteX6" fmla="*/ 6250881 w 12206068"/>
              <a:gd name="connsiteY6" fmla="*/ 1648444 h 3015787"/>
              <a:gd name="connsiteX7" fmla="*/ 6717008 w 12206068"/>
              <a:gd name="connsiteY7" fmla="*/ 1639110 h 3015787"/>
              <a:gd name="connsiteX8" fmla="*/ 12094040 w 12206068"/>
              <a:gd name="connsiteY8" fmla="*/ 1009445 h 3015787"/>
              <a:gd name="connsiteX9" fmla="*/ 12206068 w 12206068"/>
              <a:gd name="connsiteY9" fmla="*/ 952457 h 3015787"/>
              <a:gd name="connsiteX10" fmla="*/ 12206068 w 12206068"/>
              <a:gd name="connsiteY10" fmla="*/ 984781 h 3015787"/>
              <a:gd name="connsiteX11" fmla="*/ 12086197 w 12206068"/>
              <a:gd name="connsiteY11" fmla="*/ 990776 h 3015787"/>
              <a:gd name="connsiteX12" fmla="*/ 6717008 w 12206068"/>
              <a:gd name="connsiteY12" fmla="*/ 1620441 h 3015787"/>
              <a:gd name="connsiteX13" fmla="*/ 6250881 w 12206068"/>
              <a:gd name="connsiteY13" fmla="*/ 1629776 h 3015787"/>
              <a:gd name="connsiteX14" fmla="*/ 6238930 w 12206068"/>
              <a:gd name="connsiteY14" fmla="*/ 1629776 h 3015787"/>
              <a:gd name="connsiteX15" fmla="*/ 2617482 w 12206068"/>
              <a:gd name="connsiteY15" fmla="*/ 1102387 h 3015787"/>
              <a:gd name="connsiteX16" fmla="*/ 6215025 w 12206068"/>
              <a:gd name="connsiteY16" fmla="*/ 1597105 h 3015787"/>
              <a:gd name="connsiteX17" fmla="*/ 6728960 w 12206068"/>
              <a:gd name="connsiteY17" fmla="*/ 1587771 h 3015787"/>
              <a:gd name="connsiteX18" fmla="*/ 12094064 w 12206068"/>
              <a:gd name="connsiteY18" fmla="*/ 958106 h 3015787"/>
              <a:gd name="connsiteX19" fmla="*/ 0 w 12206068"/>
              <a:gd name="connsiteY19" fmla="*/ 0 h 3015787"/>
              <a:gd name="connsiteX20" fmla="*/ 29762 w 12206068"/>
              <a:gd name="connsiteY20" fmla="*/ 0 h 3015787"/>
              <a:gd name="connsiteX21" fmla="*/ 331904 w 12206068"/>
              <a:gd name="connsiteY21" fmla="*/ 179995 h 3015787"/>
              <a:gd name="connsiteX22" fmla="*/ 6274785 w 12206068"/>
              <a:gd name="connsiteY22" fmla="*/ 1699783 h 3015787"/>
              <a:gd name="connsiteX23" fmla="*/ 6717008 w 12206068"/>
              <a:gd name="connsiteY23" fmla="*/ 1690449 h 3015787"/>
              <a:gd name="connsiteX24" fmla="*/ 12094040 w 12206068"/>
              <a:gd name="connsiteY24" fmla="*/ 1060784 h 3015787"/>
              <a:gd name="connsiteX25" fmla="*/ 12206068 w 12206068"/>
              <a:gd name="connsiteY25" fmla="*/ 1055134 h 3015787"/>
              <a:gd name="connsiteX26" fmla="*/ 12206068 w 12206068"/>
              <a:gd name="connsiteY26" fmla="*/ 3015787 h 3015787"/>
              <a:gd name="connsiteX27" fmla="*/ 0 w 12206068"/>
              <a:gd name="connsiteY27" fmla="*/ 3015787 h 3015787"/>
              <a:gd name="connsiteX28" fmla="*/ 0 w 12206068"/>
              <a:gd name="connsiteY28" fmla="*/ 2996085 h 3015787"/>
              <a:gd name="connsiteX29" fmla="*/ 0 w 12206068"/>
              <a:gd name="connsiteY29" fmla="*/ 2950489 h 3015787"/>
              <a:gd name="connsiteX30" fmla="*/ 0 w 12206068"/>
              <a:gd name="connsiteY30" fmla="*/ 2882469 h 3015787"/>
              <a:gd name="connsiteX31" fmla="*/ 0 w 12206068"/>
              <a:gd name="connsiteY31" fmla="*/ 2838648 h 3015787"/>
              <a:gd name="connsiteX32" fmla="*/ 0 w 12206068"/>
              <a:gd name="connsiteY32" fmla="*/ 2787540 h 3015787"/>
              <a:gd name="connsiteX33" fmla="*/ 0 w 12206068"/>
              <a:gd name="connsiteY33" fmla="*/ 2728583 h 3015787"/>
              <a:gd name="connsiteX34" fmla="*/ 0 w 12206068"/>
              <a:gd name="connsiteY34" fmla="*/ 2661217 h 3015787"/>
              <a:gd name="connsiteX35" fmla="*/ 0 w 12206068"/>
              <a:gd name="connsiteY35" fmla="*/ 2584881 h 3015787"/>
              <a:gd name="connsiteX36" fmla="*/ 0 w 12206068"/>
              <a:gd name="connsiteY36" fmla="*/ 2499015 h 3015787"/>
              <a:gd name="connsiteX37" fmla="*/ 0 w 12206068"/>
              <a:gd name="connsiteY37" fmla="*/ 2403058 h 3015787"/>
              <a:gd name="connsiteX38" fmla="*/ 0 w 12206068"/>
              <a:gd name="connsiteY38" fmla="*/ 2296449 h 3015787"/>
              <a:gd name="connsiteX39" fmla="*/ 0 w 12206068"/>
              <a:gd name="connsiteY39" fmla="*/ 2178629 h 3015787"/>
              <a:gd name="connsiteX40" fmla="*/ 0 w 12206068"/>
              <a:gd name="connsiteY40" fmla="*/ 2049036 h 3015787"/>
              <a:gd name="connsiteX41" fmla="*/ 0 w 12206068"/>
              <a:gd name="connsiteY41" fmla="*/ 1907109 h 3015787"/>
              <a:gd name="connsiteX42" fmla="*/ 0 w 12206068"/>
              <a:gd name="connsiteY42" fmla="*/ 1752288 h 3015787"/>
              <a:gd name="connsiteX43" fmla="*/ 0 w 12206068"/>
              <a:gd name="connsiteY43" fmla="*/ 1584013 h 3015787"/>
              <a:gd name="connsiteX44" fmla="*/ 0 w 12206068"/>
              <a:gd name="connsiteY44" fmla="*/ 1401723 h 3015787"/>
              <a:gd name="connsiteX45" fmla="*/ 0 w 12206068"/>
              <a:gd name="connsiteY45" fmla="*/ 1204857 h 3015787"/>
              <a:gd name="connsiteX46" fmla="*/ 0 w 12206068"/>
              <a:gd name="connsiteY46" fmla="*/ 992855 h 3015787"/>
              <a:gd name="connsiteX47" fmla="*/ 0 w 12206068"/>
              <a:gd name="connsiteY47" fmla="*/ 765156 h 3015787"/>
              <a:gd name="connsiteX48" fmla="*/ 0 w 12206068"/>
              <a:gd name="connsiteY48" fmla="*/ 521199 h 3015787"/>
              <a:gd name="connsiteX49" fmla="*/ 0 w 12206068"/>
              <a:gd name="connsiteY49" fmla="*/ 260424 h 3015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206068" h="3015787">
                <a:moveTo>
                  <a:pt x="12206068" y="1003795"/>
                </a:moveTo>
                <a:lnTo>
                  <a:pt x="12206068" y="1036120"/>
                </a:lnTo>
                <a:lnTo>
                  <a:pt x="12086197" y="1042115"/>
                </a:lnTo>
                <a:cubicBezTo>
                  <a:pt x="10075324" y="1167436"/>
                  <a:pt x="8547153" y="1598272"/>
                  <a:pt x="6717008" y="1671780"/>
                </a:cubicBezTo>
                <a:cubicBezTo>
                  <a:pt x="6573585" y="1676447"/>
                  <a:pt x="6418209" y="1681114"/>
                  <a:pt x="6274785" y="1681114"/>
                </a:cubicBezTo>
                <a:cubicBezTo>
                  <a:pt x="5055684" y="1681114"/>
                  <a:pt x="3800727" y="1485094"/>
                  <a:pt x="2629434" y="1125723"/>
                </a:cubicBezTo>
                <a:cubicBezTo>
                  <a:pt x="3788775" y="1466425"/>
                  <a:pt x="5043732" y="1648444"/>
                  <a:pt x="6250881" y="1648444"/>
                </a:cubicBezTo>
                <a:cubicBezTo>
                  <a:pt x="6406257" y="1648444"/>
                  <a:pt x="6561633" y="1643777"/>
                  <a:pt x="6717008" y="1639110"/>
                </a:cubicBezTo>
                <a:cubicBezTo>
                  <a:pt x="8568069" y="1565602"/>
                  <a:pt x="10098855" y="1134766"/>
                  <a:pt x="12094040" y="1009445"/>
                </a:cubicBezTo>
                <a:close/>
                <a:moveTo>
                  <a:pt x="12206068" y="952457"/>
                </a:moveTo>
                <a:lnTo>
                  <a:pt x="12206068" y="984781"/>
                </a:lnTo>
                <a:lnTo>
                  <a:pt x="12086197" y="990776"/>
                </a:lnTo>
                <a:cubicBezTo>
                  <a:pt x="10075324" y="1116097"/>
                  <a:pt x="8547153" y="1546933"/>
                  <a:pt x="6717008" y="1620441"/>
                </a:cubicBezTo>
                <a:cubicBezTo>
                  <a:pt x="6561633" y="1625108"/>
                  <a:pt x="6406257" y="1629776"/>
                  <a:pt x="6250881" y="1629776"/>
                </a:cubicBezTo>
                <a:cubicBezTo>
                  <a:pt x="6250881" y="1629776"/>
                  <a:pt x="6238930" y="1629776"/>
                  <a:pt x="6238930" y="1629776"/>
                </a:cubicBezTo>
                <a:cubicBezTo>
                  <a:pt x="5031780" y="1629776"/>
                  <a:pt x="3788775" y="1447757"/>
                  <a:pt x="2617482" y="1102387"/>
                </a:cubicBezTo>
                <a:cubicBezTo>
                  <a:pt x="3776823" y="1429088"/>
                  <a:pt x="5007877" y="1597105"/>
                  <a:pt x="6215025" y="1597105"/>
                </a:cubicBezTo>
                <a:cubicBezTo>
                  <a:pt x="6382353" y="1597105"/>
                  <a:pt x="6549680" y="1592438"/>
                  <a:pt x="6728960" y="1587771"/>
                </a:cubicBezTo>
                <a:cubicBezTo>
                  <a:pt x="8569563" y="1514263"/>
                  <a:pt x="10099041" y="1083427"/>
                  <a:pt x="12094064" y="958106"/>
                </a:cubicBezTo>
                <a:close/>
                <a:moveTo>
                  <a:pt x="0" y="0"/>
                </a:moveTo>
                <a:lnTo>
                  <a:pt x="29762" y="0"/>
                </a:lnTo>
                <a:lnTo>
                  <a:pt x="331904" y="179995"/>
                </a:lnTo>
                <a:cubicBezTo>
                  <a:pt x="2025299" y="1141912"/>
                  <a:pt x="4213070" y="1699783"/>
                  <a:pt x="6274785" y="1699783"/>
                </a:cubicBezTo>
                <a:cubicBezTo>
                  <a:pt x="6418209" y="1699783"/>
                  <a:pt x="6573585" y="1695116"/>
                  <a:pt x="6717008" y="1690449"/>
                </a:cubicBezTo>
                <a:cubicBezTo>
                  <a:pt x="8568069" y="1616941"/>
                  <a:pt x="10098855" y="1186104"/>
                  <a:pt x="12094040" y="1060784"/>
                </a:cubicBezTo>
                <a:lnTo>
                  <a:pt x="12206068" y="1055134"/>
                </a:lnTo>
                <a:lnTo>
                  <a:pt x="12206068" y="3015787"/>
                </a:lnTo>
                <a:lnTo>
                  <a:pt x="0" y="3015787"/>
                </a:lnTo>
                <a:lnTo>
                  <a:pt x="0" y="2996085"/>
                </a:lnTo>
                <a:lnTo>
                  <a:pt x="0" y="2950489"/>
                </a:lnTo>
                <a:lnTo>
                  <a:pt x="0" y="2882469"/>
                </a:lnTo>
                <a:lnTo>
                  <a:pt x="0" y="2838648"/>
                </a:lnTo>
                <a:lnTo>
                  <a:pt x="0" y="2787540"/>
                </a:lnTo>
                <a:lnTo>
                  <a:pt x="0" y="2728583"/>
                </a:lnTo>
                <a:lnTo>
                  <a:pt x="0" y="2661217"/>
                </a:lnTo>
                <a:lnTo>
                  <a:pt x="0" y="2584881"/>
                </a:lnTo>
                <a:lnTo>
                  <a:pt x="0" y="2499015"/>
                </a:lnTo>
                <a:lnTo>
                  <a:pt x="0" y="2403058"/>
                </a:lnTo>
                <a:lnTo>
                  <a:pt x="0" y="2296449"/>
                </a:lnTo>
                <a:lnTo>
                  <a:pt x="0" y="2178629"/>
                </a:lnTo>
                <a:lnTo>
                  <a:pt x="0" y="2049036"/>
                </a:lnTo>
                <a:lnTo>
                  <a:pt x="0" y="1907109"/>
                </a:lnTo>
                <a:lnTo>
                  <a:pt x="0" y="1752288"/>
                </a:lnTo>
                <a:lnTo>
                  <a:pt x="0" y="1584013"/>
                </a:lnTo>
                <a:lnTo>
                  <a:pt x="0" y="1401723"/>
                </a:lnTo>
                <a:lnTo>
                  <a:pt x="0" y="1204857"/>
                </a:lnTo>
                <a:lnTo>
                  <a:pt x="0" y="992855"/>
                </a:lnTo>
                <a:lnTo>
                  <a:pt x="0" y="765156"/>
                </a:lnTo>
                <a:lnTo>
                  <a:pt x="0" y="521199"/>
                </a:lnTo>
                <a:lnTo>
                  <a:pt x="0" y="260424"/>
                </a:lnTo>
                <a:close/>
              </a:path>
            </a:pathLst>
          </a:custGeom>
          <a:solidFill>
            <a:srgbClr val="92D05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2151885" y="3924050"/>
            <a:ext cx="5219976" cy="1932174"/>
            <a:chOff x="1979712" y="4161122"/>
            <a:chExt cx="5436000" cy="1932174"/>
          </a:xfrm>
        </p:grpSpPr>
        <p:sp>
          <p:nvSpPr>
            <p:cNvPr id="26" name="Rectangle 3"/>
            <p:cNvSpPr/>
            <p:nvPr/>
          </p:nvSpPr>
          <p:spPr>
            <a:xfrm>
              <a:off x="1979712" y="4905296"/>
              <a:ext cx="5436000" cy="1188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r>
                <a:rPr kumimoji="1" lang="en-US" altLang="zh-CN" sz="6000" b="1" dirty="0">
                  <a:solidFill>
                    <a:srgbClr val="FFFFFF"/>
                  </a:solidFill>
                  <a:latin typeface="Century Gothic"/>
                </a:rPr>
                <a:t>THANK</a:t>
              </a:r>
              <a:r>
                <a:rPr kumimoji="1" lang="zh-CN" altLang="en-US" sz="6000" b="1" dirty="0">
                  <a:solidFill>
                    <a:srgbClr val="FFFFFF"/>
                  </a:solidFill>
                  <a:latin typeface="Century Gothic"/>
                </a:rPr>
                <a:t> </a:t>
              </a:r>
              <a:r>
                <a:rPr kumimoji="1" lang="en-US" altLang="zh-CN" sz="6000" b="1" dirty="0">
                  <a:solidFill>
                    <a:srgbClr val="FFFFFF"/>
                  </a:solidFill>
                  <a:latin typeface="Century Gothic"/>
                </a:rPr>
                <a:t>YOU!</a:t>
              </a:r>
              <a:endParaRPr kumimoji="1" lang="zh-CN" altLang="en-US" sz="6000" b="1" dirty="0">
                <a:solidFill>
                  <a:srgbClr val="FFFFFF"/>
                </a:solidFill>
                <a:latin typeface="Century Gothic"/>
              </a:endParaRPr>
            </a:p>
          </p:txBody>
        </p:sp>
        <p:sp>
          <p:nvSpPr>
            <p:cNvPr id="29" name="Right Triangle 4"/>
            <p:cNvSpPr/>
            <p:nvPr/>
          </p:nvSpPr>
          <p:spPr>
            <a:xfrm flipH="1" flipV="1">
              <a:off x="3730550" y="4565223"/>
              <a:ext cx="215153" cy="389965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prstClr val="white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30" name="Group 19"/>
            <p:cNvGrpSpPr>
              <a:grpSpLocks noChangeAspect="1"/>
            </p:cNvGrpSpPr>
            <p:nvPr/>
          </p:nvGrpSpPr>
          <p:grpSpPr bwMode="auto">
            <a:xfrm rot="5400000">
              <a:off x="2063227" y="4077607"/>
              <a:ext cx="878582" cy="1045612"/>
              <a:chOff x="3684" y="1405"/>
              <a:chExt cx="789" cy="939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31" name="Freeform 20"/>
              <p:cNvSpPr>
                <a:spLocks/>
              </p:cNvSpPr>
              <p:nvPr/>
            </p:nvSpPr>
            <p:spPr bwMode="auto">
              <a:xfrm>
                <a:off x="3838" y="1747"/>
                <a:ext cx="635" cy="597"/>
              </a:xfrm>
              <a:custGeom>
                <a:avLst/>
                <a:gdLst>
                  <a:gd name="T0" fmla="*/ 88 w 124"/>
                  <a:gd name="T1" fmla="*/ 1 h 117"/>
                  <a:gd name="T2" fmla="*/ 56 w 124"/>
                  <a:gd name="T3" fmla="*/ 117 h 117"/>
                  <a:gd name="T4" fmla="*/ 78 w 124"/>
                  <a:gd name="T5" fmla="*/ 0 h 117"/>
                  <a:gd name="T6" fmla="*/ 65 w 124"/>
                  <a:gd name="T7" fmla="*/ 63 h 117"/>
                  <a:gd name="T8" fmla="*/ 88 w 124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117">
                    <a:moveTo>
                      <a:pt x="88" y="1"/>
                    </a:moveTo>
                    <a:cubicBezTo>
                      <a:pt x="88" y="1"/>
                      <a:pt x="124" y="59"/>
                      <a:pt x="56" y="117"/>
                    </a:cubicBezTo>
                    <a:cubicBezTo>
                      <a:pt x="56" y="117"/>
                      <a:pt x="0" y="44"/>
                      <a:pt x="78" y="0"/>
                    </a:cubicBezTo>
                    <a:cubicBezTo>
                      <a:pt x="78" y="0"/>
                      <a:pt x="74" y="45"/>
                      <a:pt x="65" y="63"/>
                    </a:cubicBezTo>
                    <a:cubicBezTo>
                      <a:pt x="65" y="63"/>
                      <a:pt x="90" y="24"/>
                      <a:pt x="8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32" name="Freeform 21"/>
              <p:cNvSpPr>
                <a:spLocks/>
              </p:cNvSpPr>
              <p:nvPr/>
            </p:nvSpPr>
            <p:spPr bwMode="auto">
              <a:xfrm>
                <a:off x="3684" y="1405"/>
                <a:ext cx="538" cy="536"/>
              </a:xfrm>
              <a:custGeom>
                <a:avLst/>
                <a:gdLst>
                  <a:gd name="T0" fmla="*/ 105 w 105"/>
                  <a:gd name="T1" fmla="*/ 56 h 105"/>
                  <a:gd name="T2" fmla="*/ 0 w 105"/>
                  <a:gd name="T3" fmla="*/ 71 h 105"/>
                  <a:gd name="T4" fmla="*/ 102 w 105"/>
                  <a:gd name="T5" fmla="*/ 47 h 105"/>
                  <a:gd name="T6" fmla="*/ 47 w 105"/>
                  <a:gd name="T7" fmla="*/ 59 h 105"/>
                  <a:gd name="T8" fmla="*/ 105 w 105"/>
                  <a:gd name="T9" fmla="*/ 56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05">
                    <a:moveTo>
                      <a:pt x="105" y="56"/>
                    </a:moveTo>
                    <a:cubicBezTo>
                      <a:pt x="105" y="56"/>
                      <a:pt x="71" y="105"/>
                      <a:pt x="0" y="71"/>
                    </a:cubicBezTo>
                    <a:cubicBezTo>
                      <a:pt x="0" y="71"/>
                      <a:pt x="39" y="0"/>
                      <a:pt x="102" y="47"/>
                    </a:cubicBezTo>
                    <a:cubicBezTo>
                      <a:pt x="102" y="47"/>
                      <a:pt x="65" y="60"/>
                      <a:pt x="47" y="59"/>
                    </a:cubicBezTo>
                    <a:cubicBezTo>
                      <a:pt x="47" y="59"/>
                      <a:pt x="87" y="65"/>
                      <a:pt x="105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  <a:latin typeface="Agency FB" panose="020B0503020202020204" pitchFamily="34" charset="0"/>
                </a:endParaRPr>
              </a:p>
            </p:txBody>
          </p:sp>
        </p:grpSp>
      </p:grpSp>
      <p:pic>
        <p:nvPicPr>
          <p:cNvPr id="8" name="图片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589520"/>
            <a:ext cx="1296144" cy="180391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53891" y="1337315"/>
            <a:ext cx="356638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8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敬祝</a:t>
            </a:r>
            <a:endParaRPr lang="en-US" altLang="zh-TW" sz="48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8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各位同學</a:t>
            </a:r>
            <a:endParaRPr lang="en-US" altLang="zh-TW" sz="4800" b="1" dirty="0" smtClean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8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學業進步</a:t>
            </a:r>
          </a:p>
        </p:txBody>
      </p:sp>
    </p:spTree>
    <p:extLst>
      <p:ext uri="{BB962C8B-B14F-4D97-AF65-F5344CB8AC3E}">
        <p14:creationId xmlns:p14="http://schemas.microsoft.com/office/powerpoint/2010/main" val="6195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56493"/>
      </a:accent1>
      <a:accent2>
        <a:srgbClr val="181E38"/>
      </a:accent2>
      <a:accent3>
        <a:srgbClr val="E7C386"/>
      </a:accent3>
      <a:accent4>
        <a:srgbClr val="79383C"/>
      </a:accent4>
      <a:accent5>
        <a:srgbClr val="CCCCCC"/>
      </a:accent5>
      <a:accent6>
        <a:srgbClr val="4C4C4C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Theme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56493"/>
      </a:accent1>
      <a:accent2>
        <a:srgbClr val="181E38"/>
      </a:accent2>
      <a:accent3>
        <a:srgbClr val="E7C386"/>
      </a:accent3>
      <a:accent4>
        <a:srgbClr val="79383C"/>
      </a:accent4>
      <a:accent5>
        <a:srgbClr val="CCCCCC"/>
      </a:accent5>
      <a:accent6>
        <a:srgbClr val="4C4C4C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4610</TotalTime>
  <Words>416</Words>
  <Application>Microsoft Office PowerPoint</Application>
  <PresentationFormat>如螢幕大小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8</vt:i4>
      </vt:variant>
    </vt:vector>
  </HeadingPairs>
  <TitlesOfParts>
    <vt:vector size="20" baseType="lpstr">
      <vt:lpstr>微软雅黑</vt:lpstr>
      <vt:lpstr>微軟正黑體</vt:lpstr>
      <vt:lpstr>新細明體</vt:lpstr>
      <vt:lpstr>Agency FB</vt:lpstr>
      <vt:lpstr>Arial</vt:lpstr>
      <vt:lpstr>Calibri</vt:lpstr>
      <vt:lpstr>Century Gothic</vt:lpstr>
      <vt:lpstr>Wingdings</vt:lpstr>
      <vt:lpstr>Wingdings 2</vt:lpstr>
      <vt:lpstr>主题5</vt:lpstr>
      <vt:lpstr>Office Theme</vt:lpstr>
      <vt:lpstr>1_主题5</vt:lpstr>
      <vt:lpstr>PowerPoint 簡報</vt:lpstr>
      <vt:lpstr>查詢開課資料路徑</vt:lpstr>
      <vt:lpstr>登入校務行政資訊系統說明</vt:lpstr>
      <vt:lpstr>課程查詢方式</vt:lpstr>
      <vt:lpstr>課程查詢Q&amp;A</vt:lpstr>
      <vt:lpstr>課程查詢Q&amp;A</vt:lpstr>
      <vt:lpstr>如有疑問，請洽詢您就讀校區之各相關單位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superuser</dc:creator>
  <cp:lastModifiedBy>superuser</cp:lastModifiedBy>
  <cp:revision>443</cp:revision>
  <cp:lastPrinted>2018-10-23T08:31:56Z</cp:lastPrinted>
  <dcterms:created xsi:type="dcterms:W3CDTF">2018-06-20T06:39:49Z</dcterms:created>
  <dcterms:modified xsi:type="dcterms:W3CDTF">2020-06-23T07:08:12Z</dcterms:modified>
</cp:coreProperties>
</file>